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  <p:sldMasterId id="2147483674" r:id="rId5"/>
  </p:sldMasterIdLst>
  <p:notesMasterIdLst>
    <p:notesMasterId r:id="rId17"/>
  </p:notesMasterIdLst>
  <p:handoutMasterIdLst>
    <p:handoutMasterId r:id="rId18"/>
  </p:handoutMasterIdLst>
  <p:sldIdLst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9144000" cy="5143500" type="screen16x9"/>
  <p:notesSz cx="6858000" cy="9144000"/>
  <p:defaultTextStyle>
    <a:defPPr>
      <a:defRPr lang="de-DE"/>
    </a:defPPr>
    <a:lvl1pPr marL="0" algn="l" defTabSz="685749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75" algn="l" defTabSz="685749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749" algn="l" defTabSz="685749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624" algn="l" defTabSz="685749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498" algn="l" defTabSz="685749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373" algn="l" defTabSz="685749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inimized">
    <p:restoredLeft sz="13741" autoAdjust="0"/>
    <p:restoredTop sz="0" autoAdjust="0"/>
  </p:normalViewPr>
  <p:slideViewPr>
    <p:cSldViewPr showGuides="1">
      <p:cViewPr varScale="1">
        <p:scale>
          <a:sx n="144" d="100"/>
          <a:sy n="144" d="100"/>
        </p:scale>
        <p:origin x="720" y="108"/>
      </p:cViewPr>
      <p:guideLst>
        <p:guide orient="horz" pos="2160"/>
        <p:guide pos="3840"/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3876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3789040" y="252656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algn="r"/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97160" y="853244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89040" y="853244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F8B742-6BAC-4ABF-B2EB-174ED71661CE}" type="slidenum">
              <a:rPr lang="de-DE" smtClean="0"/>
              <a:t>‹Nr.›</a:t>
            </a:fld>
            <a:endParaRPr lang="de-DE"/>
          </a:p>
        </p:txBody>
      </p:sp>
      <p:pic>
        <p:nvPicPr>
          <p:cNvPr id="6" name="Logo OTH" descr="OTH_Logo_3zeilig_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476672" y="251520"/>
            <a:ext cx="2983074" cy="4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925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BC4B87-6123-4AD5-BA18-D0C615F32DE0}" type="datetimeFigureOut">
              <a:rPr lang="de-DE" smtClean="0"/>
              <a:t>16.01.2024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54D14-BD7D-4C86-87A4-3C7AAB60AB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9783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7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49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24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498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373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46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20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995" algn="l" defTabSz="685749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54D14-BD7D-4C86-87A4-3C7AAB60AB5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1218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54D14-BD7D-4C86-87A4-3C7AAB60AB5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0332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54D14-BD7D-4C86-87A4-3C7AAB60AB5B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7883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17.01.2024</a:t>
            </a:r>
          </a:p>
        </p:txBody>
      </p:sp>
      <p:sp>
        <p:nvSpPr>
          <p:cNvPr id="17" name="Titel 1"/>
          <p:cNvSpPr>
            <a:spLocks noGrp="1"/>
          </p:cNvSpPr>
          <p:nvPr>
            <p:ph type="ctrTitle" hasCustomPrompt="1"/>
          </p:nvPr>
        </p:nvSpPr>
        <p:spPr>
          <a:xfrm>
            <a:off x="286574" y="1138485"/>
            <a:ext cx="7772400" cy="1567997"/>
          </a:xfrm>
        </p:spPr>
        <p:txBody>
          <a:bodyPr rIns="0" anchor="ctr" anchorCtr="0">
            <a:noAutofit/>
          </a:bodyPr>
          <a:lstStyle>
            <a:lvl1pPr algn="ctr">
              <a:defRPr sz="2400" b="1"/>
            </a:lvl1pPr>
          </a:lstStyle>
          <a:p>
            <a:r>
              <a:rPr lang="de-DE" dirty="0"/>
              <a:t>Data Mining Projekt – „Dataset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estimation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obesity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eating</a:t>
            </a:r>
            <a:r>
              <a:rPr lang="de-DE" dirty="0"/>
              <a:t> </a:t>
            </a:r>
            <a:r>
              <a:rPr lang="de-DE" dirty="0" err="1"/>
              <a:t>habits</a:t>
            </a:r>
            <a:r>
              <a:rPr lang="de-DE" dirty="0"/>
              <a:t> and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condition</a:t>
            </a:r>
            <a:r>
              <a:rPr lang="de-DE" dirty="0"/>
              <a:t> in </a:t>
            </a:r>
            <a:r>
              <a:rPr lang="de-DE" dirty="0" err="1"/>
              <a:t>individuals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Colombia, Peru and Mexico“</a:t>
            </a:r>
          </a:p>
        </p:txBody>
      </p:sp>
      <p:sp>
        <p:nvSpPr>
          <p:cNvPr id="1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286574" y="3579862"/>
            <a:ext cx="7774632" cy="288032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3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9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Magnus Jachnik</a:t>
            </a:r>
          </a:p>
        </p:txBody>
      </p:sp>
    </p:spTree>
    <p:extLst>
      <p:ext uri="{BB962C8B-B14F-4D97-AF65-F5344CB8AC3E}">
        <p14:creationId xmlns:p14="http://schemas.microsoft.com/office/powerpoint/2010/main" val="780299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Bilder fix Hoch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80800" y="4773603"/>
            <a:ext cx="4507224" cy="369901"/>
          </a:xfrm>
        </p:spPr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Bildplatzhalter 6"/>
          <p:cNvSpPr>
            <a:spLocks noGrp="1"/>
          </p:cNvSpPr>
          <p:nvPr>
            <p:ph type="pic" sz="quarter" idx="15"/>
          </p:nvPr>
        </p:nvSpPr>
        <p:spPr>
          <a:xfrm>
            <a:off x="3861757" y="763386"/>
            <a:ext cx="2403162" cy="383944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11" name="Bildplatzhalter 6"/>
          <p:cNvSpPr>
            <a:spLocks noGrp="1"/>
          </p:cNvSpPr>
          <p:nvPr>
            <p:ph type="pic" sz="quarter" idx="16"/>
          </p:nvPr>
        </p:nvSpPr>
        <p:spPr>
          <a:xfrm>
            <a:off x="6460862" y="763386"/>
            <a:ext cx="2387938" cy="383944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14" name="Textplatzhalter links"/>
          <p:cNvSpPr>
            <a:spLocks noGrp="1"/>
          </p:cNvSpPr>
          <p:nvPr>
            <p:ph type="body" sz="quarter" idx="17" hasCustomPrompt="1"/>
          </p:nvPr>
        </p:nvSpPr>
        <p:spPr>
          <a:xfrm>
            <a:off x="280805" y="1042967"/>
            <a:ext cx="3385012" cy="3564000"/>
          </a:xfrm>
        </p:spPr>
        <p:txBody>
          <a:bodyPr>
            <a:normAutofit/>
          </a:bodyPr>
          <a:lstStyle>
            <a:lvl1pPr marL="130960" indent="-130960">
              <a:defRPr sz="1500"/>
            </a:lvl1pPr>
            <a:lvl2pPr marL="338111" indent="-140485">
              <a:defRPr sz="1500"/>
            </a:lvl2pPr>
            <a:lvl3pPr marL="535741" indent="-132151">
              <a:defRPr sz="1500"/>
            </a:lvl3pPr>
            <a:lvl4pPr marL="805994" indent="-171438">
              <a:defRPr sz="1500"/>
            </a:lvl4pPr>
            <a:lvl5pPr marL="1082198" indent="-171438">
              <a:buFont typeface="Arial" panose="020B0604020202020204" pitchFamily="34" charset="0"/>
              <a:buChar char="•"/>
              <a:defRPr sz="1500"/>
            </a:lvl5pPr>
          </a:lstStyle>
          <a:p>
            <a:pPr lvl="0"/>
            <a:r>
              <a:rPr lang="de-DE" dirty="0"/>
              <a:t>Text durch Klick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13" name="Überschrift rechts oben"/>
          <p:cNvSpPr>
            <a:spLocks noGrp="1"/>
          </p:cNvSpPr>
          <p:nvPr>
            <p:ph type="body" sz="quarter" idx="14" hasCustomPrompt="1"/>
          </p:nvPr>
        </p:nvSpPr>
        <p:spPr>
          <a:xfrm>
            <a:off x="281258" y="597785"/>
            <a:ext cx="33840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Titel bearbeiten</a:t>
            </a:r>
          </a:p>
        </p:txBody>
      </p:sp>
    </p:spTree>
    <p:extLst>
      <p:ext uri="{BB962C8B-B14F-4D97-AF65-F5344CB8AC3E}">
        <p14:creationId xmlns:p14="http://schemas.microsoft.com/office/powerpoint/2010/main" val="2770494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782000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groß variabel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283660" y="686480"/>
            <a:ext cx="8568000" cy="3911456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de-DE" dirty="0"/>
              <a:t>Bild/ Illustration variabel -&gt; </a:t>
            </a:r>
            <a:br>
              <a:rPr lang="de-DE" dirty="0"/>
            </a:br>
            <a:r>
              <a:rPr lang="de-DE" dirty="0"/>
              <a:t>auf Symbol klicken und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706874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groß fix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3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8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Bildplatzhalter"/>
          <p:cNvSpPr>
            <a:spLocks noGrp="1"/>
          </p:cNvSpPr>
          <p:nvPr>
            <p:ph type="pic" sz="quarter" idx="13" hasCustomPrompt="1"/>
          </p:nvPr>
        </p:nvSpPr>
        <p:spPr>
          <a:xfrm>
            <a:off x="287335" y="692695"/>
            <a:ext cx="8569325" cy="390670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/>
              <a:t>Bild fix -&gt; auf Symbol klicken und einfügen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832344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Bild groß fix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5" name="Bildplatzhalter"/>
          <p:cNvSpPr>
            <a:spLocks noGrp="1"/>
          </p:cNvSpPr>
          <p:nvPr>
            <p:ph type="pic" sz="quarter" idx="13" hasCustomPrompt="1"/>
          </p:nvPr>
        </p:nvSpPr>
        <p:spPr>
          <a:xfrm>
            <a:off x="280804" y="1101599"/>
            <a:ext cx="8569325" cy="35196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/>
              <a:t>Bild fix -&gt; auf Symbol klicken und einfügen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9" name="Überschrift rechts oben"/>
          <p:cNvSpPr>
            <a:spLocks noGrp="1"/>
          </p:cNvSpPr>
          <p:nvPr>
            <p:ph type="body" sz="quarter" idx="14" hasCustomPrompt="1"/>
          </p:nvPr>
        </p:nvSpPr>
        <p:spPr>
          <a:xfrm>
            <a:off x="281258" y="597785"/>
            <a:ext cx="85680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Titel durch Klick bearbeiten</a:t>
            </a:r>
          </a:p>
        </p:txBody>
      </p:sp>
    </p:spTree>
    <p:extLst>
      <p:ext uri="{BB962C8B-B14F-4D97-AF65-F5344CB8AC3E}">
        <p14:creationId xmlns:p14="http://schemas.microsoft.com/office/powerpoint/2010/main" val="31144047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 Bilder fi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Bildplatzhalter rechts"/>
          <p:cNvSpPr>
            <a:spLocks noGrp="1"/>
          </p:cNvSpPr>
          <p:nvPr>
            <p:ph type="pic" sz="quarter" idx="15" hasCustomPrompt="1"/>
          </p:nvPr>
        </p:nvSpPr>
        <p:spPr>
          <a:xfrm>
            <a:off x="4673288" y="1101600"/>
            <a:ext cx="4175512" cy="350939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de-DE" dirty="0"/>
              <a:t>Bild fix -&gt; auf Symbol klicken und einfügen</a:t>
            </a:r>
          </a:p>
        </p:txBody>
      </p:sp>
      <p:sp>
        <p:nvSpPr>
          <p:cNvPr id="5" name="Bildplatzhalter links"/>
          <p:cNvSpPr>
            <a:spLocks noGrp="1"/>
          </p:cNvSpPr>
          <p:nvPr>
            <p:ph type="pic" sz="quarter" idx="13" hasCustomPrompt="1"/>
          </p:nvPr>
        </p:nvSpPr>
        <p:spPr>
          <a:xfrm>
            <a:off x="280801" y="1101600"/>
            <a:ext cx="4175999" cy="350939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r>
              <a:rPr lang="de-DE" dirty="0"/>
              <a:t>Bild fix -&gt; auf Symbol klicken und einfügen</a:t>
            </a:r>
          </a:p>
        </p:txBody>
      </p:sp>
      <p:sp>
        <p:nvSpPr>
          <p:cNvPr id="4" name="Titel rechts"/>
          <p:cNvSpPr>
            <a:spLocks noGrp="1"/>
          </p:cNvSpPr>
          <p:nvPr>
            <p:ph type="body" sz="quarter" idx="16" hasCustomPrompt="1"/>
          </p:nvPr>
        </p:nvSpPr>
        <p:spPr>
          <a:xfrm>
            <a:off x="4673288" y="769002"/>
            <a:ext cx="4175512" cy="234900"/>
          </a:xfrm>
        </p:spPr>
        <p:txBody>
          <a:bodyPr tIns="36000" rIns="0" bIns="36000" anchor="ctr" anchorCtr="0">
            <a:noAutofit/>
          </a:bodyPr>
          <a:lstStyle>
            <a:lvl1pPr marL="0" indent="0">
              <a:buNone/>
              <a:defRPr sz="1500" b="1" baseline="0"/>
            </a:lvl1pPr>
          </a:lstStyle>
          <a:p>
            <a:pPr lvl="0"/>
            <a:r>
              <a:rPr lang="de-DE" dirty="0"/>
              <a:t>Titel bearbeiten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13" name="Titel rechts"/>
          <p:cNvSpPr>
            <a:spLocks noGrp="1"/>
          </p:cNvSpPr>
          <p:nvPr>
            <p:ph type="body" sz="quarter" idx="17" hasCustomPrompt="1"/>
          </p:nvPr>
        </p:nvSpPr>
        <p:spPr>
          <a:xfrm>
            <a:off x="281288" y="770400"/>
            <a:ext cx="4175512" cy="234900"/>
          </a:xfrm>
        </p:spPr>
        <p:txBody>
          <a:bodyPr tIns="36000" rIns="0" bIns="36000" anchor="ctr" anchorCtr="0">
            <a:noAutofit/>
          </a:bodyPr>
          <a:lstStyle>
            <a:lvl1pPr marL="0" indent="0">
              <a:buNone/>
              <a:defRPr sz="1500" b="1" baseline="0"/>
            </a:lvl1pPr>
          </a:lstStyle>
          <a:p>
            <a:pPr lvl="0"/>
            <a:r>
              <a:rPr lang="de-DE" dirty="0"/>
              <a:t>Titel bearbeiten</a:t>
            </a:r>
          </a:p>
        </p:txBody>
      </p:sp>
    </p:spTree>
    <p:extLst>
      <p:ext uri="{BB962C8B-B14F-4D97-AF65-F5344CB8AC3E}">
        <p14:creationId xmlns:p14="http://schemas.microsoft.com/office/powerpoint/2010/main" val="1160609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>
          <a:xfrm>
            <a:off x="280800" y="4773603"/>
            <a:ext cx="4507224" cy="369901"/>
          </a:xfrm>
        </p:spPr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Bildplatzhalter"/>
          <p:cNvSpPr>
            <a:spLocks noGrp="1"/>
          </p:cNvSpPr>
          <p:nvPr>
            <p:ph type="pic" sz="quarter" idx="13" hasCustomPrompt="1"/>
          </p:nvPr>
        </p:nvSpPr>
        <p:spPr>
          <a:xfrm>
            <a:off x="4672828" y="705883"/>
            <a:ext cx="4168744" cy="360940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de-DE" dirty="0"/>
              <a:t>Bild fix -&gt;</a:t>
            </a:r>
            <a:br>
              <a:rPr lang="de-DE" dirty="0"/>
            </a:br>
            <a:r>
              <a:rPr lang="de-DE" dirty="0"/>
              <a:t>auf Symbol klicken </a:t>
            </a:r>
            <a:br>
              <a:rPr lang="de-DE" dirty="0"/>
            </a:br>
            <a:r>
              <a:rPr lang="de-DE" dirty="0"/>
              <a:t>und einfügen</a:t>
            </a:r>
          </a:p>
        </p:txBody>
      </p:sp>
      <p:sp>
        <p:nvSpPr>
          <p:cNvPr id="4" name="Textplatzhalter links"/>
          <p:cNvSpPr>
            <a:spLocks noGrp="1"/>
          </p:cNvSpPr>
          <p:nvPr>
            <p:ph type="body" sz="quarter" idx="15" hasCustomPrompt="1"/>
          </p:nvPr>
        </p:nvSpPr>
        <p:spPr>
          <a:xfrm>
            <a:off x="276108" y="1040259"/>
            <a:ext cx="4180692" cy="3564043"/>
          </a:xfrm>
        </p:spPr>
        <p:txBody>
          <a:bodyPr>
            <a:normAutofit/>
          </a:bodyPr>
          <a:lstStyle>
            <a:lvl1pPr marL="130960" indent="-130960">
              <a:defRPr sz="1500"/>
            </a:lvl1pPr>
            <a:lvl2pPr marL="338111" indent="-140485">
              <a:defRPr sz="1500"/>
            </a:lvl2pPr>
            <a:lvl3pPr marL="535741" indent="-132151">
              <a:defRPr sz="1500"/>
            </a:lvl3pPr>
            <a:lvl4pPr marL="805994" indent="-171438">
              <a:defRPr sz="1500"/>
            </a:lvl4pPr>
            <a:lvl5pPr marL="1082198" indent="-171438">
              <a:buFont typeface="Arial" panose="020B0604020202020204" pitchFamily="34" charset="0"/>
              <a:buChar char="•"/>
              <a:defRPr sz="1500"/>
            </a:lvl5pPr>
          </a:lstStyle>
          <a:p>
            <a:pPr lvl="0"/>
            <a:r>
              <a:rPr lang="de-DE" dirty="0"/>
              <a:t>Text durch Klick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Untertitel rechts"/>
          <p:cNvSpPr>
            <a:spLocks noGrp="1"/>
          </p:cNvSpPr>
          <p:nvPr>
            <p:ph type="body" sz="quarter" idx="16" hasCustomPrompt="1"/>
          </p:nvPr>
        </p:nvSpPr>
        <p:spPr>
          <a:xfrm>
            <a:off x="4672828" y="4436280"/>
            <a:ext cx="4176712" cy="168022"/>
          </a:xfrm>
        </p:spPr>
        <p:txBody>
          <a:bodyPr>
            <a:normAutofit/>
          </a:bodyPr>
          <a:lstStyle>
            <a:lvl1pPr marL="0" indent="0">
              <a:buNone/>
              <a:defRPr sz="1100" baseline="0"/>
            </a:lvl1pPr>
          </a:lstStyle>
          <a:p>
            <a:pPr lvl="0"/>
            <a:r>
              <a:rPr lang="de-DE" dirty="0"/>
              <a:t>Untertitel Objekt durch Klick bearbeiten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12" name="Überschrift rechts oben"/>
          <p:cNvSpPr>
            <a:spLocks noGrp="1"/>
          </p:cNvSpPr>
          <p:nvPr>
            <p:ph type="body" sz="quarter" idx="14" hasCustomPrompt="1"/>
          </p:nvPr>
        </p:nvSpPr>
        <p:spPr>
          <a:xfrm>
            <a:off x="281258" y="597785"/>
            <a:ext cx="41796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Titel durch Klick bearbeiten</a:t>
            </a:r>
          </a:p>
        </p:txBody>
      </p:sp>
    </p:spTree>
    <p:extLst>
      <p:ext uri="{BB962C8B-B14F-4D97-AF65-F5344CB8AC3E}">
        <p14:creationId xmlns:p14="http://schemas.microsoft.com/office/powerpoint/2010/main" val="2774151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Textplatzhalter links"/>
          <p:cNvSpPr>
            <a:spLocks noGrp="1"/>
          </p:cNvSpPr>
          <p:nvPr>
            <p:ph type="body" sz="quarter" idx="15" hasCustomPrompt="1"/>
          </p:nvPr>
        </p:nvSpPr>
        <p:spPr>
          <a:xfrm>
            <a:off x="276108" y="1040259"/>
            <a:ext cx="4180692" cy="3564043"/>
          </a:xfrm>
        </p:spPr>
        <p:txBody>
          <a:bodyPr>
            <a:normAutofit/>
          </a:bodyPr>
          <a:lstStyle>
            <a:lvl1pPr marL="130960" indent="-130960">
              <a:defRPr sz="1500"/>
            </a:lvl1pPr>
            <a:lvl2pPr marL="338111" indent="-140485">
              <a:defRPr sz="1500"/>
            </a:lvl2pPr>
            <a:lvl3pPr marL="535741" indent="-132151">
              <a:defRPr sz="1500"/>
            </a:lvl3pPr>
            <a:lvl4pPr marL="805994" indent="-171438">
              <a:defRPr sz="1500"/>
            </a:lvl4pPr>
            <a:lvl5pPr marL="1082198" indent="-171438">
              <a:buFont typeface="Arial" panose="020B0604020202020204" pitchFamily="34" charset="0"/>
              <a:buChar char="•"/>
              <a:defRPr sz="1500"/>
            </a:lvl5pPr>
          </a:lstStyle>
          <a:p>
            <a:pPr lvl="0"/>
            <a:r>
              <a:rPr lang="de-DE" dirty="0"/>
              <a:t>Text durch Klick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Inhaltsplatzhalter 5"/>
          <p:cNvSpPr>
            <a:spLocks noGrp="1"/>
          </p:cNvSpPr>
          <p:nvPr>
            <p:ph sz="quarter" idx="4"/>
          </p:nvPr>
        </p:nvSpPr>
        <p:spPr>
          <a:xfrm>
            <a:off x="4672800" y="712414"/>
            <a:ext cx="4176000" cy="3898584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11" name="Überschrift rechts oben"/>
          <p:cNvSpPr>
            <a:spLocks noGrp="1"/>
          </p:cNvSpPr>
          <p:nvPr>
            <p:ph type="body" sz="quarter" idx="14" hasCustomPrompt="1"/>
          </p:nvPr>
        </p:nvSpPr>
        <p:spPr>
          <a:xfrm>
            <a:off x="281258" y="597785"/>
            <a:ext cx="41796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Titel durch Klick bearbeiten</a:t>
            </a:r>
          </a:p>
        </p:txBody>
      </p:sp>
    </p:spTree>
    <p:extLst>
      <p:ext uri="{BB962C8B-B14F-4D97-AF65-F5344CB8AC3E}">
        <p14:creationId xmlns:p14="http://schemas.microsoft.com/office/powerpoint/2010/main" val="22176069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80800" y="678942"/>
            <a:ext cx="8568000" cy="3312710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875" indent="0">
              <a:buNone/>
              <a:defRPr sz="2100"/>
            </a:lvl2pPr>
            <a:lvl3pPr marL="685749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3" indent="0">
              <a:buNone/>
              <a:defRPr sz="1500"/>
            </a:lvl6pPr>
            <a:lvl7pPr marL="2057246" indent="0">
              <a:buNone/>
              <a:defRPr sz="1500"/>
            </a:lvl7pPr>
            <a:lvl8pPr marL="2400120" indent="0">
              <a:buNone/>
              <a:defRPr sz="1500"/>
            </a:lvl8pPr>
            <a:lvl9pPr marL="2742995" indent="0">
              <a:buNone/>
              <a:defRPr sz="1500"/>
            </a:lvl9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80800" y="4423049"/>
            <a:ext cx="8568000" cy="308941"/>
          </a:xfrm>
        </p:spPr>
        <p:txBody>
          <a:bodyPr/>
          <a:lstStyle>
            <a:lvl1pPr marL="0" indent="0">
              <a:buNone/>
              <a:defRPr sz="1100"/>
            </a:lvl1pPr>
            <a:lvl2pPr marL="342875" indent="0">
              <a:buNone/>
              <a:defRPr sz="900"/>
            </a:lvl2pPr>
            <a:lvl3pPr marL="685749" indent="0">
              <a:buNone/>
              <a:defRPr sz="800"/>
            </a:lvl3pPr>
            <a:lvl4pPr marL="1028624" indent="0">
              <a:buNone/>
              <a:defRPr sz="700"/>
            </a:lvl4pPr>
            <a:lvl5pPr marL="1371498" indent="0">
              <a:buNone/>
              <a:defRPr sz="700"/>
            </a:lvl5pPr>
            <a:lvl6pPr marL="1714373" indent="0">
              <a:buNone/>
              <a:defRPr sz="700"/>
            </a:lvl6pPr>
            <a:lvl7pPr marL="2057246" indent="0">
              <a:buNone/>
              <a:defRPr sz="700"/>
            </a:lvl7pPr>
            <a:lvl8pPr marL="2400120" indent="0">
              <a:buNone/>
              <a:defRPr sz="700"/>
            </a:lvl8pPr>
            <a:lvl9pPr marL="2742995" indent="0">
              <a:buNone/>
              <a:defRPr sz="700"/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11" name="Überschrift rechts oben"/>
          <p:cNvSpPr>
            <a:spLocks noGrp="1"/>
          </p:cNvSpPr>
          <p:nvPr>
            <p:ph type="body" sz="quarter" idx="13" hasCustomPrompt="1"/>
          </p:nvPr>
        </p:nvSpPr>
        <p:spPr>
          <a:xfrm>
            <a:off x="280800" y="3999600"/>
            <a:ext cx="8568000" cy="424800"/>
          </a:xfrm>
        </p:spPr>
        <p:txBody>
          <a:bodyPr rIns="0" anchor="b" anchorCtr="0">
            <a:noAutofit/>
          </a:bodyPr>
          <a:lstStyle>
            <a:lvl1pPr marL="0" indent="0" algn="l">
              <a:buNone/>
              <a:defRPr sz="2100" b="0"/>
            </a:lvl1pPr>
          </a:lstStyle>
          <a:p>
            <a:pPr lvl="0"/>
            <a:r>
              <a:rPr lang="de-DE" dirty="0"/>
              <a:t>Titel durch Klick bearbeiten</a:t>
            </a:r>
          </a:p>
        </p:txBody>
      </p:sp>
    </p:spTree>
    <p:extLst>
      <p:ext uri="{BB962C8B-B14F-4D97-AF65-F5344CB8AC3E}">
        <p14:creationId xmlns:p14="http://schemas.microsoft.com/office/powerpoint/2010/main" val="2097854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17.01.2024</a:t>
            </a:r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 dirty="0"/>
              <a:t>S. 2</a:t>
            </a:r>
          </a:p>
        </p:txBody>
      </p:sp>
      <p:sp>
        <p:nvSpPr>
          <p:cNvPr id="20" name="Inhaltsplatzhalter"/>
          <p:cNvSpPr>
            <a:spLocks noGrp="1"/>
          </p:cNvSpPr>
          <p:nvPr>
            <p:ph idx="1" hasCustomPrompt="1"/>
          </p:nvPr>
        </p:nvSpPr>
        <p:spPr>
          <a:xfrm>
            <a:off x="281258" y="1038215"/>
            <a:ext cx="5156929" cy="3507500"/>
          </a:xfrm>
        </p:spPr>
        <p:txBody>
          <a:bodyPr>
            <a:normAutofit/>
          </a:bodyPr>
          <a:lstStyle>
            <a:lvl1pPr marL="285750" indent="-285750" algn="l">
              <a:buFont typeface="Arial" panose="020B0604020202020204" pitchFamily="34" charset="0"/>
              <a:buChar char="•"/>
              <a:defRPr sz="1500" baseline="0"/>
            </a:lvl1pPr>
            <a:lvl2pPr marL="197629" indent="0">
              <a:buFont typeface="Arial" panose="020B0604020202020204" pitchFamily="34" charset="0"/>
              <a:buNone/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de-DE" dirty="0"/>
              <a:t>2111 Instanzen</a:t>
            </a:r>
          </a:p>
          <a:p>
            <a:pPr lvl="0"/>
            <a:r>
              <a:rPr lang="de-DE" dirty="0"/>
              <a:t>17 Features</a:t>
            </a:r>
          </a:p>
          <a:p>
            <a:pPr lvl="0"/>
            <a:r>
              <a:rPr lang="de-DE" dirty="0"/>
              <a:t>Basierend auf Umfrage  -&gt; Kategorischer Datensatz</a:t>
            </a:r>
          </a:p>
          <a:p>
            <a:pPr lvl="0"/>
            <a:r>
              <a:rPr lang="de-DE" dirty="0"/>
              <a:t>Inhalt:</a:t>
            </a:r>
          </a:p>
          <a:p>
            <a:pPr lvl="1"/>
            <a:r>
              <a:rPr lang="de-DE" dirty="0"/>
              <a:t> 	- Essgewohnheiten </a:t>
            </a:r>
          </a:p>
          <a:p>
            <a:pPr lvl="1"/>
            <a:r>
              <a:rPr lang="de-DE" dirty="0"/>
              <a:t> 	- </a:t>
            </a:r>
          </a:p>
          <a:p>
            <a:pPr lvl="1"/>
            <a:r>
              <a:rPr lang="de-DE" dirty="0"/>
              <a:t>sportliche Aktivitäten und Bewegung im 	Alltag</a:t>
            </a:r>
          </a:p>
          <a:p>
            <a:pPr lvl="1"/>
            <a:r>
              <a:rPr lang="de-DE" dirty="0"/>
              <a:t> 	- Körperliche Angaben -&gt; „</a:t>
            </a:r>
            <a:r>
              <a:rPr lang="de-DE" dirty="0" err="1"/>
              <a:t>obesity_levels</a:t>
            </a:r>
            <a:r>
              <a:rPr lang="de-DE" dirty="0"/>
              <a:t>“</a:t>
            </a:r>
          </a:p>
        </p:txBody>
      </p:sp>
      <p:sp>
        <p:nvSpPr>
          <p:cNvPr id="14" name="Überschrift rechts oben"/>
          <p:cNvSpPr>
            <a:spLocks noGrp="1"/>
          </p:cNvSpPr>
          <p:nvPr>
            <p:ph type="body" sz="quarter" idx="13" hasCustomPrompt="1"/>
          </p:nvPr>
        </p:nvSpPr>
        <p:spPr>
          <a:xfrm>
            <a:off x="281258" y="597785"/>
            <a:ext cx="85680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Beschreibung des Datensatzes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1500"/>
            </a:lvl1pPr>
          </a:lstStyle>
          <a:p>
            <a:r>
              <a:rPr lang="de-DE" dirty="0"/>
              <a:t>Einteilung in BMI-Klassen anhand Gewohnheiten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D37F128-90C4-48E8-A8C6-CE1F76A65A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74766" y="1635646"/>
            <a:ext cx="3273697" cy="212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466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6857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Lucida Sans"/>
                <a:ea typeface="+mn-ea"/>
                <a:cs typeface="+mn-cs"/>
              </a:rPr>
              <a:t>17.01.2024</a:t>
            </a:r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6857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Lucida Sans"/>
                <a:ea typeface="+mn-ea"/>
                <a:cs typeface="+mn-cs"/>
              </a:rPr>
              <a:t>S. 2</a:t>
            </a:r>
          </a:p>
        </p:txBody>
      </p:sp>
      <p:sp>
        <p:nvSpPr>
          <p:cNvPr id="20" name="Inhaltsplatzhalter"/>
          <p:cNvSpPr>
            <a:spLocks noGrp="1"/>
          </p:cNvSpPr>
          <p:nvPr>
            <p:ph idx="1" hasCustomPrompt="1"/>
          </p:nvPr>
        </p:nvSpPr>
        <p:spPr>
          <a:xfrm>
            <a:off x="281258" y="1038215"/>
            <a:ext cx="5156929" cy="3507500"/>
          </a:xfrm>
        </p:spPr>
        <p:txBody>
          <a:bodyPr>
            <a:normAutofit/>
          </a:bodyPr>
          <a:lstStyle>
            <a:lvl1pPr marL="285750" indent="-285750" algn="l">
              <a:buFont typeface="Arial" panose="020B0604020202020204" pitchFamily="34" charset="0"/>
              <a:buChar char="•"/>
              <a:defRPr sz="1500" baseline="0"/>
            </a:lvl1pPr>
            <a:lvl2pPr marL="197629" indent="0">
              <a:buFont typeface="Arial" panose="020B0604020202020204" pitchFamily="34" charset="0"/>
              <a:buNone/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de-DE" dirty="0"/>
              <a:t>77% der Daten synthetisch generiert</a:t>
            </a:r>
          </a:p>
        </p:txBody>
      </p:sp>
      <p:sp>
        <p:nvSpPr>
          <p:cNvPr id="14" name="Überschrift rechts oben"/>
          <p:cNvSpPr>
            <a:spLocks noGrp="1"/>
          </p:cNvSpPr>
          <p:nvPr>
            <p:ph type="body" sz="quarter" idx="13" hasCustomPrompt="1"/>
          </p:nvPr>
        </p:nvSpPr>
        <p:spPr>
          <a:xfrm>
            <a:off x="281258" y="597785"/>
            <a:ext cx="85680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Transformation des Datensatzes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1500"/>
            </a:lvl1pPr>
          </a:lstStyle>
          <a:p>
            <a:r>
              <a:rPr lang="de-DE" dirty="0"/>
              <a:t>Einteilung in BMI-Klassen anhand Gewohnheiten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D37F128-90C4-48E8-A8C6-CE1F76A65A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74766" y="1635646"/>
            <a:ext cx="3273697" cy="212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348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1 Bild fix Quer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056713" y="4773599"/>
            <a:ext cx="792088" cy="369900"/>
          </a:xfrm>
        </p:spPr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extplatzhalter links"/>
          <p:cNvSpPr>
            <a:spLocks noGrp="1"/>
          </p:cNvSpPr>
          <p:nvPr>
            <p:ph type="body" sz="quarter" idx="16" hasCustomPrompt="1"/>
          </p:nvPr>
        </p:nvSpPr>
        <p:spPr>
          <a:xfrm>
            <a:off x="280805" y="1042967"/>
            <a:ext cx="3385012" cy="3564000"/>
          </a:xfrm>
        </p:spPr>
        <p:txBody>
          <a:bodyPr>
            <a:normAutofit/>
          </a:bodyPr>
          <a:lstStyle>
            <a:lvl1pPr marL="130960" indent="-130960">
              <a:buFont typeface="Arial" panose="020B0604020202020204" pitchFamily="34" charset="0"/>
              <a:buChar char="•"/>
              <a:defRPr sz="1500"/>
            </a:lvl1pPr>
            <a:lvl2pPr marL="197626" indent="0">
              <a:buFont typeface="Arial" panose="020B0604020202020204" pitchFamily="34" charset="0"/>
              <a:buNone/>
              <a:defRPr sz="1500"/>
            </a:lvl2pPr>
            <a:lvl3pPr marL="535741" indent="-132151">
              <a:defRPr sz="1500"/>
            </a:lvl3pPr>
            <a:lvl4pPr marL="805994" indent="-171438">
              <a:defRPr sz="1500"/>
            </a:lvl4pPr>
            <a:lvl5pPr marL="1082198" indent="-171438">
              <a:buFont typeface="Arial" panose="020B0604020202020204" pitchFamily="34" charset="0"/>
              <a:buChar char="•"/>
              <a:defRPr sz="1500"/>
            </a:lvl5pPr>
          </a:lstStyle>
          <a:p>
            <a:pPr lvl="0"/>
            <a:r>
              <a:rPr lang="de-DE" dirty="0"/>
              <a:t>2111 Instanzen</a:t>
            </a:r>
          </a:p>
          <a:p>
            <a:pPr lvl="0"/>
            <a:r>
              <a:rPr lang="de-DE" dirty="0"/>
              <a:t>17 Features</a:t>
            </a:r>
          </a:p>
          <a:p>
            <a:pPr lvl="0"/>
            <a:r>
              <a:rPr lang="de-DE" dirty="0"/>
              <a:t>Basierend auf Umfrage  -&gt; Kategorischer Datensatz</a:t>
            </a:r>
          </a:p>
          <a:p>
            <a:pPr lvl="0"/>
            <a:r>
              <a:rPr lang="de-DE" dirty="0"/>
              <a:t>Inhalt:</a:t>
            </a:r>
          </a:p>
          <a:p>
            <a:pPr lvl="1"/>
            <a:r>
              <a:rPr lang="de-DE" dirty="0"/>
              <a:t> 	- Essgewohnheiten </a:t>
            </a:r>
          </a:p>
          <a:p>
            <a:pPr lvl="1"/>
            <a:r>
              <a:rPr lang="de-DE" dirty="0"/>
              <a:t> 	- sportliche Aktivitäten und 	Bewegung im Alltag</a:t>
            </a:r>
          </a:p>
          <a:p>
            <a:pPr lvl="1"/>
            <a:r>
              <a:rPr lang="de-DE" dirty="0"/>
              <a:t> 	- „</a:t>
            </a:r>
            <a:r>
              <a:rPr lang="de-DE" dirty="0" err="1"/>
              <a:t>obesity_levels</a:t>
            </a:r>
            <a:r>
              <a:rPr lang="de-DE" dirty="0"/>
              <a:t>“</a:t>
            </a:r>
          </a:p>
          <a:p>
            <a:pPr lvl="1"/>
            <a:endParaRPr lang="de-DE" dirty="0"/>
          </a:p>
          <a:p>
            <a:pPr lvl="0"/>
            <a:r>
              <a:rPr lang="de-DE" dirty="0"/>
              <a:t>77% der Daten synthetisch generier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11" name="Überschrift rechts oben"/>
          <p:cNvSpPr>
            <a:spLocks noGrp="1"/>
          </p:cNvSpPr>
          <p:nvPr>
            <p:ph type="body" sz="quarter" idx="14" hasCustomPrompt="1"/>
          </p:nvPr>
        </p:nvSpPr>
        <p:spPr>
          <a:xfrm>
            <a:off x="281258" y="597785"/>
            <a:ext cx="33840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Beschreibung des </a:t>
            </a:r>
            <a:r>
              <a:rPr lang="de-DE" dirty="0" err="1"/>
              <a:t>Datensta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B76A673-9EE7-F67B-21FE-3612ECAEA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9918" y="915566"/>
            <a:ext cx="2997370" cy="178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542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(rechts oben)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Inhaltsplatzhalter"/>
          <p:cNvSpPr>
            <a:spLocks noGrp="1"/>
          </p:cNvSpPr>
          <p:nvPr>
            <p:ph idx="15" hasCustomPrompt="1"/>
          </p:nvPr>
        </p:nvSpPr>
        <p:spPr>
          <a:xfrm>
            <a:off x="279167" y="668709"/>
            <a:ext cx="8569633" cy="394308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500" baseline="0"/>
            </a:lvl1pPr>
            <a:lvl2pPr marL="366686" indent="-169057"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de-DE" dirty="0"/>
              <a:t>Text bearbeiten oder Bild/ Illustration einfügen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63298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_mi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10"/>
          <p:cNvCxnSpPr/>
          <p:nvPr userDrawn="1"/>
        </p:nvCxnSpPr>
        <p:spPr>
          <a:xfrm>
            <a:off x="0" y="534600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Bildplatzhalter 3"/>
          <p:cNvSpPr>
            <a:spLocks noGrp="1"/>
          </p:cNvSpPr>
          <p:nvPr>
            <p:ph type="pic" sz="quarter" idx="13" hasCustomPrompt="1"/>
          </p:nvPr>
        </p:nvSpPr>
        <p:spPr>
          <a:xfrm>
            <a:off x="279403" y="1492419"/>
            <a:ext cx="8569325" cy="311307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/>
              <a:t>Bild fix -&gt; </a:t>
            </a:r>
            <a:br>
              <a:rPr lang="de-DE" dirty="0"/>
            </a:br>
            <a:r>
              <a:rPr lang="de-DE" dirty="0"/>
              <a:t>auf Symbol klicken und einfügen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279403" y="1044448"/>
            <a:ext cx="8568000" cy="262346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3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9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Untertitel eingeben</a:t>
            </a:r>
          </a:p>
        </p:txBody>
      </p:sp>
      <p:pic>
        <p:nvPicPr>
          <p:cNvPr id="7" name="Logo OTH" descr="OTH_Logo_3zeilig_AM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79403" y="104775"/>
            <a:ext cx="2237306" cy="324000"/>
          </a:xfrm>
          <a:prstGeom prst="rect">
            <a:avLst/>
          </a:prstGeom>
        </p:spPr>
      </p:pic>
      <p:sp>
        <p:nvSpPr>
          <p:cNvPr id="15" name="Datumsplatzhalter 5"/>
          <p:cNvSpPr>
            <a:spLocks noGrp="1"/>
          </p:cNvSpPr>
          <p:nvPr>
            <p:ph type="dt" sz="half" idx="10"/>
          </p:nvPr>
        </p:nvSpPr>
        <p:spPr>
          <a:xfrm>
            <a:off x="4788024" y="4773603"/>
            <a:ext cx="3284488" cy="369901"/>
          </a:xfrm>
        </p:spPr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1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80800" y="4773603"/>
            <a:ext cx="4507224" cy="369901"/>
          </a:xfrm>
        </p:spPr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17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056713" y="4767263"/>
            <a:ext cx="792088" cy="369900"/>
          </a:xfrm>
        </p:spPr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8" name="Gerade Verbindung oben"/>
          <p:cNvCxnSpPr/>
          <p:nvPr userDrawn="1"/>
        </p:nvCxnSpPr>
        <p:spPr>
          <a:xfrm>
            <a:off x="0" y="4773599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19" name="Überschrift rechts oben"/>
          <p:cNvSpPr>
            <a:spLocks noGrp="1"/>
          </p:cNvSpPr>
          <p:nvPr>
            <p:ph type="body" sz="quarter" idx="14" hasCustomPrompt="1"/>
          </p:nvPr>
        </p:nvSpPr>
        <p:spPr>
          <a:xfrm>
            <a:off x="281258" y="597785"/>
            <a:ext cx="85680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Titel durch Klick bearbeiten</a:t>
            </a:r>
          </a:p>
        </p:txBody>
      </p:sp>
    </p:spTree>
    <p:extLst>
      <p:ext uri="{BB962C8B-B14F-4D97-AF65-F5344CB8AC3E}">
        <p14:creationId xmlns:p14="http://schemas.microsoft.com/office/powerpoint/2010/main" val="3743866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72800" y="1221449"/>
            <a:ext cx="4176000" cy="3390342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80800" y="1221448"/>
            <a:ext cx="4176000" cy="339034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11" name="Überschrift rechts oben"/>
          <p:cNvSpPr>
            <a:spLocks noGrp="1"/>
          </p:cNvSpPr>
          <p:nvPr>
            <p:ph type="body" sz="quarter" idx="13" hasCustomPrompt="1"/>
          </p:nvPr>
        </p:nvSpPr>
        <p:spPr>
          <a:xfrm>
            <a:off x="281258" y="597785"/>
            <a:ext cx="85680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Titel durch Klick bearbeiten</a:t>
            </a:r>
          </a:p>
        </p:txBody>
      </p:sp>
    </p:spTree>
    <p:extLst>
      <p:ext uri="{BB962C8B-B14F-4D97-AF65-F5344CB8AC3E}">
        <p14:creationId xmlns:p14="http://schemas.microsoft.com/office/powerpoint/2010/main" val="1756008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72800" y="1506910"/>
            <a:ext cx="4176000" cy="31040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72800" y="946754"/>
            <a:ext cx="4176000" cy="397552"/>
          </a:xfrm>
        </p:spPr>
        <p:txBody>
          <a:bodyPr tIns="26999" rIns="0" bIns="0" anchor="b"/>
          <a:lstStyle>
            <a:lvl1pPr marL="0" indent="0">
              <a:buNone/>
              <a:defRPr sz="1800" b="0"/>
            </a:lvl1pPr>
            <a:lvl2pPr marL="342875" indent="0">
              <a:buNone/>
              <a:defRPr sz="1500" b="1"/>
            </a:lvl2pPr>
            <a:lvl3pPr marL="685749" indent="0">
              <a:buNone/>
              <a:defRPr sz="1400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3" indent="0">
              <a:buNone/>
              <a:defRPr sz="1200" b="1"/>
            </a:lvl6pPr>
            <a:lvl7pPr marL="2057246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5" indent="0">
              <a:buNone/>
              <a:defRPr sz="1200" b="1"/>
            </a:lvl9pPr>
          </a:lstStyle>
          <a:p>
            <a:pPr lvl="0"/>
            <a:r>
              <a:rPr lang="de-DE" dirty="0"/>
              <a:t>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80800" y="1506910"/>
            <a:ext cx="4176000" cy="31040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280800" y="946754"/>
            <a:ext cx="4176000" cy="397552"/>
          </a:xfrm>
        </p:spPr>
        <p:txBody>
          <a:bodyPr tIns="26999" rIns="0" bIns="0" anchor="b"/>
          <a:lstStyle>
            <a:lvl1pPr marL="0" indent="0">
              <a:buNone/>
              <a:defRPr sz="1800" b="0"/>
            </a:lvl1pPr>
            <a:lvl2pPr marL="342875" indent="0">
              <a:buNone/>
              <a:defRPr sz="1500" b="1"/>
            </a:lvl2pPr>
            <a:lvl3pPr marL="685749" indent="0">
              <a:buNone/>
              <a:defRPr sz="1400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3" indent="0">
              <a:buNone/>
              <a:defRPr sz="1200" b="1"/>
            </a:lvl6pPr>
            <a:lvl7pPr marL="2057246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5" indent="0">
              <a:buNone/>
              <a:defRPr sz="1200" b="1"/>
            </a:lvl9pPr>
          </a:lstStyle>
          <a:p>
            <a:pPr lvl="0"/>
            <a:r>
              <a:rPr lang="de-DE" dirty="0"/>
              <a:t>Textformat bearbeiten</a:t>
            </a:r>
          </a:p>
        </p:txBody>
      </p:sp>
      <p:sp>
        <p:nvSpPr>
          <p:cNvPr id="13" name="Überschrift rechts oben"/>
          <p:cNvSpPr>
            <a:spLocks noGrp="1"/>
          </p:cNvSpPr>
          <p:nvPr>
            <p:ph type="body" sz="quarter" idx="14" hasCustomPrompt="1"/>
          </p:nvPr>
        </p:nvSpPr>
        <p:spPr>
          <a:xfrm>
            <a:off x="281258" y="597785"/>
            <a:ext cx="41760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Titel durch Klick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Text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51332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4 Bilder fix Quer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oliennummernplatzhalter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3" name="Datumsplatzhalter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6" name="Fußzeilenplatzhalter"/>
          <p:cNvSpPr>
            <a:spLocks noGrp="1"/>
          </p:cNvSpPr>
          <p:nvPr>
            <p:ph type="ftr" sz="quarter" idx="24"/>
          </p:nvPr>
        </p:nvSpPr>
        <p:spPr>
          <a:xfrm>
            <a:off x="280800" y="4773603"/>
            <a:ext cx="4507224" cy="369901"/>
          </a:xfrm>
        </p:spPr>
        <p:txBody>
          <a:bodyPr/>
          <a:lstStyle/>
          <a:p>
            <a:r>
              <a:rPr lang="de-DE"/>
              <a:t>Vorlagen PPT der OTH Regensburg - Format 16x9</a:t>
            </a:r>
            <a:endParaRPr lang="de-DE" dirty="0"/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9" hasCustomPrompt="1"/>
          </p:nvPr>
        </p:nvSpPr>
        <p:spPr>
          <a:xfrm>
            <a:off x="6460862" y="763386"/>
            <a:ext cx="2387937" cy="16200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ym typeface="Wingdings" panose="05000000000000000000" pitchFamily="2" charset="2"/>
              </a:defRPr>
            </a:lvl1pPr>
          </a:lstStyle>
          <a:p>
            <a:r>
              <a:rPr lang="de-DE" dirty="0"/>
              <a:t>Bild fix -&gt; auf Symbol klicken und einfügen</a:t>
            </a:r>
            <a:br>
              <a:rPr lang="de-DE" dirty="0"/>
            </a:br>
            <a:br>
              <a:rPr lang="de-DE" dirty="0"/>
            </a:br>
            <a:r>
              <a:rPr lang="de-DE" dirty="0"/>
              <a:t>Bildaus-</a:t>
            </a:r>
            <a:br>
              <a:rPr lang="de-DE" dirty="0"/>
            </a:br>
            <a:r>
              <a:rPr lang="de-DE" dirty="0"/>
              <a:t>schnitt auswählen: </a:t>
            </a:r>
            <a:br>
              <a:rPr lang="de-DE" dirty="0"/>
            </a:br>
            <a:r>
              <a:rPr lang="de-DE" dirty="0"/>
              <a:t>Register Bildtools Format  Zuschneiden</a:t>
            </a:r>
          </a:p>
        </p:txBody>
      </p:sp>
      <p:sp>
        <p:nvSpPr>
          <p:cNvPr id="5" name="Bildplatzhalter 1"/>
          <p:cNvSpPr>
            <a:spLocks noGrp="1"/>
          </p:cNvSpPr>
          <p:nvPr>
            <p:ph type="pic" sz="quarter" idx="13" hasCustomPrompt="1"/>
          </p:nvPr>
        </p:nvSpPr>
        <p:spPr>
          <a:xfrm>
            <a:off x="3869922" y="763386"/>
            <a:ext cx="2386835" cy="1620000"/>
          </a:xfrm>
        </p:spPr>
        <p:txBody>
          <a:bodyPr/>
          <a:lstStyle>
            <a:lvl1pPr marL="0" marR="0" indent="0" algn="l" defTabSz="68574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ym typeface="Wingdings" panose="05000000000000000000" pitchFamily="2" charset="2"/>
              </a:defRPr>
            </a:lvl1pPr>
          </a:lstStyle>
          <a:p>
            <a:r>
              <a:rPr lang="de-DE" dirty="0"/>
              <a:t>Bild fix -&gt; auf Symbol klicken und einfügen</a:t>
            </a:r>
            <a:br>
              <a:rPr lang="de-DE" dirty="0"/>
            </a:br>
            <a:br>
              <a:rPr lang="de-DE" dirty="0"/>
            </a:br>
            <a:r>
              <a:rPr lang="de-DE" dirty="0"/>
              <a:t>Bildaus-</a:t>
            </a:r>
            <a:br>
              <a:rPr lang="de-DE" dirty="0"/>
            </a:br>
            <a:r>
              <a:rPr lang="de-DE" dirty="0"/>
              <a:t>schnitt auswählen: </a:t>
            </a:r>
            <a:br>
              <a:rPr lang="de-DE" dirty="0"/>
            </a:br>
            <a:r>
              <a:rPr lang="de-DE" dirty="0"/>
              <a:t>Register Bildtools Format  Zuschneiden</a:t>
            </a:r>
          </a:p>
          <a:p>
            <a:endParaRPr lang="de-DE" dirty="0"/>
          </a:p>
        </p:txBody>
      </p:sp>
      <p:sp>
        <p:nvSpPr>
          <p:cNvPr id="4" name="Textplatzhalter links"/>
          <p:cNvSpPr>
            <a:spLocks noGrp="1"/>
          </p:cNvSpPr>
          <p:nvPr>
            <p:ph type="body" sz="quarter" idx="15" hasCustomPrompt="1"/>
          </p:nvPr>
        </p:nvSpPr>
        <p:spPr>
          <a:xfrm>
            <a:off x="280805" y="1042967"/>
            <a:ext cx="3385012" cy="3564000"/>
          </a:xfrm>
        </p:spPr>
        <p:txBody>
          <a:bodyPr>
            <a:normAutofit/>
          </a:bodyPr>
          <a:lstStyle>
            <a:lvl1pPr marL="130960" indent="-130960">
              <a:defRPr sz="1500"/>
            </a:lvl1pPr>
            <a:lvl2pPr marL="338111" indent="-140485">
              <a:defRPr sz="1500"/>
            </a:lvl2pPr>
            <a:lvl3pPr marL="535741" indent="-132151">
              <a:defRPr sz="1500"/>
            </a:lvl3pPr>
            <a:lvl4pPr marL="805994" indent="-171438">
              <a:defRPr sz="1500"/>
            </a:lvl4pPr>
            <a:lvl5pPr marL="1082198" indent="-171438">
              <a:buFont typeface="Arial" panose="020B0604020202020204" pitchFamily="34" charset="0"/>
              <a:buChar char="•"/>
              <a:defRPr sz="1500"/>
            </a:lvl5pPr>
          </a:lstStyle>
          <a:p>
            <a:pPr lvl="0"/>
            <a:r>
              <a:rPr lang="de-DE" dirty="0"/>
              <a:t>Text durch Klick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Untertitel Objekt 1"/>
          <p:cNvSpPr>
            <a:spLocks noGrp="1"/>
          </p:cNvSpPr>
          <p:nvPr>
            <p:ph type="body" sz="quarter" idx="22" hasCustomPrompt="1"/>
          </p:nvPr>
        </p:nvSpPr>
        <p:spPr>
          <a:xfrm>
            <a:off x="3869922" y="2452226"/>
            <a:ext cx="2386835" cy="135764"/>
          </a:xfrm>
        </p:spPr>
        <p:txBody>
          <a:bodyPr tIns="0" bIns="0">
            <a:normAutofit/>
          </a:bodyPr>
          <a:lstStyle>
            <a:lvl1pPr marL="0" indent="0">
              <a:buNone/>
              <a:defRPr sz="1100" baseline="0"/>
            </a:lvl1pPr>
          </a:lstStyle>
          <a:p>
            <a:pPr lvl="0"/>
            <a:r>
              <a:rPr lang="de-DE" dirty="0"/>
              <a:t>Untertitel Objekt</a:t>
            </a:r>
          </a:p>
          <a:p>
            <a:pPr lvl="0"/>
            <a:endParaRPr lang="de-DE" dirty="0"/>
          </a:p>
        </p:txBody>
      </p:sp>
      <p:sp>
        <p:nvSpPr>
          <p:cNvPr id="31" name="Untertitel Objekt 1"/>
          <p:cNvSpPr>
            <a:spLocks noGrp="1"/>
          </p:cNvSpPr>
          <p:nvPr>
            <p:ph type="body" sz="quarter" idx="27" hasCustomPrompt="1"/>
          </p:nvPr>
        </p:nvSpPr>
        <p:spPr>
          <a:xfrm>
            <a:off x="6460862" y="2449097"/>
            <a:ext cx="2386835" cy="135764"/>
          </a:xfrm>
        </p:spPr>
        <p:txBody>
          <a:bodyPr tIns="0" bIns="0">
            <a:normAutofit/>
          </a:bodyPr>
          <a:lstStyle>
            <a:lvl1pPr marL="0" indent="0">
              <a:buNone/>
              <a:defRPr sz="1100" baseline="0"/>
            </a:lvl1pPr>
          </a:lstStyle>
          <a:p>
            <a:pPr lvl="0"/>
            <a:r>
              <a:rPr lang="de-DE" dirty="0"/>
              <a:t>Untertitel Objekt</a:t>
            </a:r>
          </a:p>
          <a:p>
            <a:pPr lvl="0"/>
            <a:endParaRPr lang="de-DE" dirty="0"/>
          </a:p>
        </p:txBody>
      </p:sp>
      <p:sp>
        <p:nvSpPr>
          <p:cNvPr id="36" name="Bildplatzhalter 2"/>
          <p:cNvSpPr>
            <a:spLocks noGrp="1"/>
          </p:cNvSpPr>
          <p:nvPr>
            <p:ph type="pic" sz="quarter" idx="28" hasCustomPrompt="1"/>
          </p:nvPr>
        </p:nvSpPr>
        <p:spPr>
          <a:xfrm>
            <a:off x="6460862" y="2793907"/>
            <a:ext cx="2387937" cy="16200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ym typeface="Wingdings" panose="05000000000000000000" pitchFamily="2" charset="2"/>
              </a:defRPr>
            </a:lvl1pPr>
          </a:lstStyle>
          <a:p>
            <a:r>
              <a:rPr lang="de-DE" dirty="0"/>
              <a:t>Bild fix -&gt; auf Symbol klicken und einfügen</a:t>
            </a:r>
            <a:br>
              <a:rPr lang="de-DE" dirty="0"/>
            </a:br>
            <a:br>
              <a:rPr lang="de-DE" dirty="0"/>
            </a:br>
            <a:r>
              <a:rPr lang="de-DE" dirty="0"/>
              <a:t>Bildaus-</a:t>
            </a:r>
            <a:br>
              <a:rPr lang="de-DE" dirty="0"/>
            </a:br>
            <a:r>
              <a:rPr lang="de-DE" dirty="0"/>
              <a:t>schnitt auswählen: </a:t>
            </a:r>
            <a:br>
              <a:rPr lang="de-DE" dirty="0"/>
            </a:br>
            <a:r>
              <a:rPr lang="de-DE" dirty="0"/>
              <a:t>Register Bildtools Format  Zuschneiden</a:t>
            </a:r>
          </a:p>
        </p:txBody>
      </p:sp>
      <p:sp>
        <p:nvSpPr>
          <p:cNvPr id="37" name="Bildplatzhalter 1"/>
          <p:cNvSpPr>
            <a:spLocks noGrp="1"/>
          </p:cNvSpPr>
          <p:nvPr>
            <p:ph type="pic" sz="quarter" idx="29" hasCustomPrompt="1"/>
          </p:nvPr>
        </p:nvSpPr>
        <p:spPr>
          <a:xfrm>
            <a:off x="3869922" y="2793907"/>
            <a:ext cx="2386835" cy="1620000"/>
          </a:xfrm>
        </p:spPr>
        <p:txBody>
          <a:bodyPr/>
          <a:lstStyle>
            <a:lvl1pPr marL="0" marR="0" indent="0" algn="l" defTabSz="68574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ym typeface="Wingdings" panose="05000000000000000000" pitchFamily="2" charset="2"/>
              </a:defRPr>
            </a:lvl1pPr>
          </a:lstStyle>
          <a:p>
            <a:r>
              <a:rPr lang="de-DE" dirty="0"/>
              <a:t>Bild fix -&gt; auf Symbol klicken und einfügen</a:t>
            </a:r>
            <a:br>
              <a:rPr lang="de-DE" dirty="0"/>
            </a:br>
            <a:br>
              <a:rPr lang="de-DE" dirty="0"/>
            </a:br>
            <a:r>
              <a:rPr lang="de-DE" dirty="0"/>
              <a:t>Bildaus-</a:t>
            </a:r>
            <a:br>
              <a:rPr lang="de-DE" dirty="0"/>
            </a:br>
            <a:r>
              <a:rPr lang="de-DE" dirty="0"/>
              <a:t>schnitt auswählen: </a:t>
            </a:r>
            <a:br>
              <a:rPr lang="de-DE" dirty="0"/>
            </a:br>
            <a:r>
              <a:rPr lang="de-DE" dirty="0"/>
              <a:t>Register Bildtools Format  Zuschneiden</a:t>
            </a:r>
          </a:p>
          <a:p>
            <a:endParaRPr lang="de-DE" dirty="0"/>
          </a:p>
        </p:txBody>
      </p:sp>
      <p:sp>
        <p:nvSpPr>
          <p:cNvPr id="38" name="Untertitel Objekt 1"/>
          <p:cNvSpPr>
            <a:spLocks noGrp="1"/>
          </p:cNvSpPr>
          <p:nvPr>
            <p:ph type="body" sz="quarter" idx="30" hasCustomPrompt="1"/>
          </p:nvPr>
        </p:nvSpPr>
        <p:spPr>
          <a:xfrm>
            <a:off x="3869922" y="4476970"/>
            <a:ext cx="2386835" cy="135764"/>
          </a:xfrm>
        </p:spPr>
        <p:txBody>
          <a:bodyPr tIns="0" bIns="0">
            <a:normAutofit/>
          </a:bodyPr>
          <a:lstStyle>
            <a:lvl1pPr marL="0" indent="0">
              <a:buNone/>
              <a:defRPr sz="1100" baseline="0"/>
            </a:lvl1pPr>
          </a:lstStyle>
          <a:p>
            <a:pPr lvl="0"/>
            <a:r>
              <a:rPr lang="de-DE" dirty="0"/>
              <a:t>Untertitel Objekt</a:t>
            </a:r>
          </a:p>
          <a:p>
            <a:pPr lvl="0"/>
            <a:endParaRPr lang="de-DE" dirty="0"/>
          </a:p>
        </p:txBody>
      </p:sp>
      <p:sp>
        <p:nvSpPr>
          <p:cNvPr id="39" name="Untertitel Objekt 1"/>
          <p:cNvSpPr>
            <a:spLocks noGrp="1"/>
          </p:cNvSpPr>
          <p:nvPr>
            <p:ph type="body" sz="quarter" idx="31" hasCustomPrompt="1"/>
          </p:nvPr>
        </p:nvSpPr>
        <p:spPr>
          <a:xfrm>
            <a:off x="6460862" y="4473841"/>
            <a:ext cx="2386835" cy="135764"/>
          </a:xfrm>
        </p:spPr>
        <p:txBody>
          <a:bodyPr tIns="0" bIns="0">
            <a:normAutofit/>
          </a:bodyPr>
          <a:lstStyle>
            <a:lvl1pPr marL="0" indent="0">
              <a:buNone/>
              <a:defRPr sz="1100" baseline="0"/>
            </a:lvl1pPr>
          </a:lstStyle>
          <a:p>
            <a:pPr lvl="0"/>
            <a:r>
              <a:rPr lang="de-DE" dirty="0"/>
              <a:t>Untertitel Objekt</a:t>
            </a:r>
          </a:p>
          <a:p>
            <a:pPr lv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Text durch Klicken bearbeiten</a:t>
            </a:r>
          </a:p>
        </p:txBody>
      </p:sp>
      <p:sp>
        <p:nvSpPr>
          <p:cNvPr id="19" name="Überschrift rechts oben"/>
          <p:cNvSpPr>
            <a:spLocks noGrp="1"/>
          </p:cNvSpPr>
          <p:nvPr>
            <p:ph type="body" sz="quarter" idx="14" hasCustomPrompt="1"/>
          </p:nvPr>
        </p:nvSpPr>
        <p:spPr>
          <a:xfrm>
            <a:off x="281258" y="597785"/>
            <a:ext cx="3384000" cy="489337"/>
          </a:xfrm>
        </p:spPr>
        <p:txBody>
          <a:bodyPr rIns="0" anchor="ctr" anchorCtr="0">
            <a:noAutofit/>
          </a:bodyPr>
          <a:lstStyle>
            <a:lvl1pPr marL="0" indent="0" algn="l">
              <a:buNone/>
              <a:defRPr sz="2100" b="1"/>
            </a:lvl1pPr>
          </a:lstStyle>
          <a:p>
            <a:pPr lvl="0"/>
            <a:r>
              <a:rPr lang="de-DE" dirty="0"/>
              <a:t>Titel bearbeiten</a:t>
            </a:r>
          </a:p>
        </p:txBody>
      </p:sp>
    </p:spTree>
    <p:extLst>
      <p:ext uri="{BB962C8B-B14F-4D97-AF65-F5344CB8AC3E}">
        <p14:creationId xmlns:p14="http://schemas.microsoft.com/office/powerpoint/2010/main" val="4194109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56713" y="4767263"/>
            <a:ext cx="792088" cy="3699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Datumsplatzhalter 4"/>
          <p:cNvSpPr>
            <a:spLocks noGrp="1"/>
          </p:cNvSpPr>
          <p:nvPr>
            <p:ph type="dt" sz="half" idx="2"/>
          </p:nvPr>
        </p:nvSpPr>
        <p:spPr>
          <a:xfrm>
            <a:off x="4788024" y="4773603"/>
            <a:ext cx="3284488" cy="369901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lIns="68576" tIns="34289" rIns="68576" bIns="34289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14.07.2016</a:t>
            </a:r>
            <a:endParaRPr lang="de-DE" dirty="0"/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280800" y="4773603"/>
            <a:ext cx="4507224" cy="369901"/>
          </a:xfrm>
          <a:prstGeom prst="rect">
            <a:avLst/>
          </a:prstGeom>
        </p:spPr>
        <p:txBody>
          <a:bodyPr vert="horz" lIns="0" tIns="34289" rIns="68576" bIns="34289" rtlCol="0" anchor="ctr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/>
              <a:t>Vorlagen PPT der OTH Regensburg - Format 16x9</a:t>
            </a:r>
            <a:endParaRPr lang="de-DE" dirty="0"/>
          </a:p>
        </p:txBody>
      </p:sp>
      <p:cxnSp>
        <p:nvCxnSpPr>
          <p:cNvPr id="8" name="Gerade Verbindung unten"/>
          <p:cNvCxnSpPr/>
          <p:nvPr/>
        </p:nvCxnSpPr>
        <p:spPr>
          <a:xfrm>
            <a:off x="0" y="534600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oben"/>
          <p:cNvCxnSpPr/>
          <p:nvPr/>
        </p:nvCxnSpPr>
        <p:spPr>
          <a:xfrm>
            <a:off x="0" y="4773599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88964" y="1200151"/>
            <a:ext cx="8568000" cy="3394472"/>
          </a:xfrm>
          <a:prstGeom prst="rect">
            <a:avLst/>
          </a:prstGeom>
        </p:spPr>
        <p:txBody>
          <a:bodyPr vert="horz" lIns="0" tIns="34289" rIns="68576" bIns="34289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700000" y="104775"/>
            <a:ext cx="6148800" cy="324000"/>
          </a:xfrm>
          <a:prstGeom prst="rect">
            <a:avLst/>
          </a:prstGeom>
        </p:spPr>
        <p:txBody>
          <a:bodyPr vert="horz" lIns="0" tIns="36000" rIns="68400" bIns="36000" rtlCol="0" anchor="ctr" anchorCtr="0">
            <a:noAutofit/>
          </a:bodyPr>
          <a:lstStyle/>
          <a:p>
            <a:r>
              <a:rPr lang="de-DE" dirty="0"/>
              <a:t>Titel durch Klicken bearbeiten</a:t>
            </a:r>
          </a:p>
        </p:txBody>
      </p:sp>
      <p:pic>
        <p:nvPicPr>
          <p:cNvPr id="10" name="Logo OTH" descr="OTH_Logo_3zeilig_AM.png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80801" y="104775"/>
            <a:ext cx="2237306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908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73" r:id="rId4"/>
    <p:sldLayoutId id="2147483664" r:id="rId5"/>
    <p:sldLayoutId id="2147483660" r:id="rId6"/>
    <p:sldLayoutId id="2147483652" r:id="rId7"/>
    <p:sldLayoutId id="2147483653" r:id="rId8"/>
    <p:sldLayoutId id="2147483671" r:id="rId9"/>
    <p:sldLayoutId id="2147483672" r:id="rId10"/>
    <p:sldLayoutId id="2147483654" r:id="rId11"/>
    <p:sldLayoutId id="2147483670" r:id="rId12"/>
    <p:sldLayoutId id="2147483661" r:id="rId13"/>
    <p:sldLayoutId id="2147483662" r:id="rId14"/>
    <p:sldLayoutId id="2147483669" r:id="rId15"/>
    <p:sldLayoutId id="2147483663" r:id="rId16"/>
    <p:sldLayoutId id="2147483656" r:id="rId17"/>
    <p:sldLayoutId id="2147483657" r:id="rId18"/>
  </p:sldLayoutIdLst>
  <p:hf hdr="0"/>
  <p:txStyles>
    <p:titleStyle>
      <a:lvl1pPr algn="r" defTabSz="685749" rtl="0" eaLnBrk="1" latinLnBrk="0" hangingPunct="1">
        <a:spcBef>
          <a:spcPct val="0"/>
        </a:spcBef>
        <a:buNone/>
        <a:defRPr sz="21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7629" indent="-197629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66686" indent="-169057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563124" indent="-159532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808375" indent="-173819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082198" indent="-171438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09" indent="-171438" algn="l" defTabSz="685749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4" indent="-171438" algn="l" defTabSz="685749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49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3" indent="-171438" algn="l" defTabSz="685749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056713" y="4767263"/>
            <a:ext cx="792088" cy="369900"/>
          </a:xfrm>
          <a:prstGeom prst="rect">
            <a:avLst/>
          </a:prstGeom>
        </p:spPr>
        <p:txBody>
          <a:bodyPr vert="horz" lIns="68576" tIns="34289" rIns="68576" bIns="34289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r" defTabSz="6857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Lucida Sans"/>
                <a:ea typeface="+mn-ea"/>
                <a:cs typeface="+mn-cs"/>
              </a:rPr>
              <a:t>S. </a:t>
            </a:r>
            <a:fld id="{D7EFD9E5-FB44-4C01-A2C2-48348664E7C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Lucida Sans"/>
                <a:ea typeface="+mn-ea"/>
                <a:cs typeface="+mn-cs"/>
              </a:rPr>
              <a:pPr marL="0" marR="0" lvl="0" indent="0" algn="r" defTabSz="6857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de-DE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Lucida Sans"/>
              <a:ea typeface="+mn-ea"/>
              <a:cs typeface="+mn-cs"/>
            </a:endParaRPr>
          </a:p>
        </p:txBody>
      </p:sp>
      <p:sp>
        <p:nvSpPr>
          <p:cNvPr id="4" name="Datumsplatzhalter 4"/>
          <p:cNvSpPr>
            <a:spLocks noGrp="1"/>
          </p:cNvSpPr>
          <p:nvPr>
            <p:ph type="dt" sz="half" idx="2"/>
          </p:nvPr>
        </p:nvSpPr>
        <p:spPr>
          <a:xfrm>
            <a:off x="4788024" y="4773603"/>
            <a:ext cx="3284488" cy="369901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lIns="68576" tIns="34289" rIns="68576" bIns="34289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6857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Lucida Sans"/>
                <a:ea typeface="+mn-ea"/>
                <a:cs typeface="+mn-cs"/>
              </a:rPr>
              <a:t>14.07.2016</a:t>
            </a:r>
            <a:endParaRPr kumimoji="0" lang="de-DE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Lucida Sans"/>
              <a:ea typeface="+mn-ea"/>
              <a:cs typeface="+mn-cs"/>
            </a:endParaRPr>
          </a:p>
        </p:txBody>
      </p:sp>
      <p:sp>
        <p:nvSpPr>
          <p:cNvPr id="5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280800" y="4773603"/>
            <a:ext cx="4507224" cy="369901"/>
          </a:xfrm>
          <a:prstGeom prst="rect">
            <a:avLst/>
          </a:prstGeom>
        </p:spPr>
        <p:txBody>
          <a:bodyPr vert="horz" lIns="0" tIns="34289" rIns="68576" bIns="34289" rtlCol="0" anchor="ctr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l" defTabSz="6857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Lucida Sans"/>
                <a:ea typeface="+mn-ea"/>
                <a:cs typeface="+mn-cs"/>
              </a:rPr>
              <a:t>Vorlagen PPT der OTH Regensburg - Format 16x9</a:t>
            </a:r>
            <a:endParaRPr kumimoji="0" lang="de-DE" sz="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Lucida Sans"/>
              <a:ea typeface="+mn-ea"/>
              <a:cs typeface="+mn-cs"/>
            </a:endParaRPr>
          </a:p>
        </p:txBody>
      </p:sp>
      <p:cxnSp>
        <p:nvCxnSpPr>
          <p:cNvPr id="8" name="Gerade Verbindung unten"/>
          <p:cNvCxnSpPr/>
          <p:nvPr/>
        </p:nvCxnSpPr>
        <p:spPr>
          <a:xfrm>
            <a:off x="0" y="534600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oben"/>
          <p:cNvCxnSpPr/>
          <p:nvPr/>
        </p:nvCxnSpPr>
        <p:spPr>
          <a:xfrm>
            <a:off x="0" y="4773599"/>
            <a:ext cx="9144000" cy="0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88964" y="1200151"/>
            <a:ext cx="8568000" cy="3394472"/>
          </a:xfrm>
          <a:prstGeom prst="rect">
            <a:avLst/>
          </a:prstGeom>
        </p:spPr>
        <p:txBody>
          <a:bodyPr vert="horz" lIns="0" tIns="34289" rIns="68576" bIns="34289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700000" y="104775"/>
            <a:ext cx="6148800" cy="324000"/>
          </a:xfrm>
          <a:prstGeom prst="rect">
            <a:avLst/>
          </a:prstGeom>
        </p:spPr>
        <p:txBody>
          <a:bodyPr vert="horz" lIns="0" tIns="36000" rIns="68400" bIns="36000" rtlCol="0" anchor="ctr" anchorCtr="0">
            <a:noAutofit/>
          </a:bodyPr>
          <a:lstStyle/>
          <a:p>
            <a:r>
              <a:rPr lang="de-DE" dirty="0"/>
              <a:t>Titel durch Klicken bearbeiten</a:t>
            </a:r>
          </a:p>
        </p:txBody>
      </p:sp>
      <p:pic>
        <p:nvPicPr>
          <p:cNvPr id="10" name="Logo OTH" descr="OTH_Logo_3zeilig_AM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80801" y="104775"/>
            <a:ext cx="2237306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878951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r" defTabSz="685749" rtl="0" eaLnBrk="1" latinLnBrk="0" hangingPunct="1">
        <a:spcBef>
          <a:spcPct val="0"/>
        </a:spcBef>
        <a:buNone/>
        <a:defRPr sz="21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7629" indent="-197629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66686" indent="-169057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563124" indent="-159532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808375" indent="-173819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082198" indent="-171438" algn="l" defTabSz="685749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09" indent="-171438" algn="l" defTabSz="685749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4" indent="-171438" algn="l" defTabSz="685749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49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3" indent="-171438" algn="l" defTabSz="685749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8995AD1-3A79-B135-8BAC-EEDF58DB0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108AB5-2AC7-15EB-89F3-8C448C17606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056713" y="4767263"/>
            <a:ext cx="792088" cy="369900"/>
          </a:xfrm>
        </p:spPr>
        <p:txBody>
          <a:bodyPr/>
          <a:lstStyle/>
          <a:p>
            <a:r>
              <a:rPr lang="de-DE" dirty="0"/>
              <a:t>S. 1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6F7D5EC-45CF-C86B-85A1-19CF672803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2400" dirty="0"/>
              <a:t>Vorstellung von </a:t>
            </a:r>
            <a:r>
              <a:rPr lang="de-DE" sz="2400" dirty="0" err="1"/>
              <a:t>OpenNMS</a:t>
            </a:r>
            <a:r>
              <a:rPr lang="de-DE" sz="2400" dirty="0"/>
              <a:t> Horizon und meiner Arbeit mit dieser Software im Rahmen meines Praktikums bei den Medizinischen Einrichtungen des Bezirks Oberpfalz</a:t>
            </a:r>
          </a:p>
        </p:txBody>
      </p:sp>
      <p:sp>
        <p:nvSpPr>
          <p:cNvPr id="9" name="Untertitel 8">
            <a:extLst>
              <a:ext uri="{FF2B5EF4-FFF2-40B4-BE49-F238E27FC236}">
                <a16:creationId xmlns:a16="http://schemas.microsoft.com/office/drawing/2014/main" id="{70F65749-C0B9-F58F-8ECE-69B531340B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574" y="3507854"/>
            <a:ext cx="7774632" cy="441905"/>
          </a:xfrm>
        </p:spPr>
        <p:txBody>
          <a:bodyPr/>
          <a:lstStyle/>
          <a:p>
            <a:pPr algn="r"/>
            <a:r>
              <a:rPr lang="de-DE" dirty="0"/>
              <a:t>Magnus Jachnik</a:t>
            </a:r>
          </a:p>
        </p:txBody>
      </p:sp>
    </p:spTree>
    <p:extLst>
      <p:ext uri="{BB962C8B-B14F-4D97-AF65-F5344CB8AC3E}">
        <p14:creationId xmlns:p14="http://schemas.microsoft.com/office/powerpoint/2010/main" val="946171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6E717F3-99A3-7F3C-686B-C0E8EE6599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00204" y="4786423"/>
            <a:ext cx="3284488" cy="3699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1B2700F-7070-3C74-D1E9-A9B370331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6713" y="4767263"/>
            <a:ext cx="792088" cy="3699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S. </a:t>
            </a:r>
            <a:fld id="{D7EFD9E5-FB44-4C01-A2C2-48348664E7CC}" type="slidenum">
              <a:rPr lang="de-DE" smtClean="0"/>
              <a:pPr>
                <a:spcAft>
                  <a:spcPts val="600"/>
                </a:spcAft>
              </a:pPr>
              <a:t>10</a:t>
            </a:fld>
            <a:endParaRPr lang="de-DE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AD6BF0F4-2A1C-2B86-EB8C-20CEB2828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72800" y="1221449"/>
            <a:ext cx="4176000" cy="33903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2"/>
                </a:solidFill>
              </a:rPr>
              <a:t>Negatives: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2"/>
                </a:solidFill>
              </a:rPr>
              <a:t>-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600" dirty="0" err="1">
                <a:solidFill>
                  <a:schemeClr val="accent2"/>
                </a:solidFill>
              </a:rPr>
              <a:t>Wenig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600" dirty="0" err="1">
                <a:solidFill>
                  <a:schemeClr val="accent2"/>
                </a:solidFill>
              </a:rPr>
              <a:t>fachliche</a:t>
            </a:r>
            <a:r>
              <a:rPr lang="en-US" sz="1600" dirty="0">
                <a:solidFill>
                  <a:schemeClr val="accent2"/>
                </a:solidFill>
              </a:rPr>
              <a:t> </a:t>
            </a:r>
            <a:r>
              <a:rPr lang="en-US" sz="1600" dirty="0" err="1">
                <a:solidFill>
                  <a:schemeClr val="accent2"/>
                </a:solidFill>
              </a:rPr>
              <a:t>Herausforderung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50A6FC7E-ED9B-82DA-5381-23331068FD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0800" y="1221448"/>
            <a:ext cx="4176000" cy="3390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/>
                </a:solidFill>
              </a:rPr>
              <a:t>Positives: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/>
                </a:solidFill>
              </a:rPr>
              <a:t>+ </a:t>
            </a:r>
            <a:r>
              <a:rPr lang="en-US" sz="1600" dirty="0" err="1">
                <a:solidFill>
                  <a:schemeClr val="accent6"/>
                </a:solidFill>
              </a:rPr>
              <a:t>Abwechslungsreich</a:t>
            </a:r>
            <a:endParaRPr lang="en-US" sz="16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6"/>
                </a:solidFill>
              </a:rPr>
              <a:t>+ </a:t>
            </a:r>
            <a:r>
              <a:rPr lang="en-US" sz="1600" dirty="0" err="1">
                <a:solidFill>
                  <a:schemeClr val="accent6"/>
                </a:solidFill>
              </a:rPr>
              <a:t>Gute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Zusammenarbeit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mit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vielen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unterschiedlichen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Kollegen</a:t>
            </a:r>
            <a:endParaRPr lang="en-US" sz="16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6"/>
                </a:solidFill>
              </a:rPr>
              <a:t>+ Arbeit in </a:t>
            </a:r>
            <a:r>
              <a:rPr lang="en-US" sz="1600" dirty="0" err="1">
                <a:solidFill>
                  <a:schemeClr val="accent6"/>
                </a:solidFill>
              </a:rPr>
              <a:t>großem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Gesundheitsunternehmen</a:t>
            </a:r>
            <a:endParaRPr lang="en-US" sz="16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accent6"/>
              </a:solidFill>
            </a:endParaRP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0DB8F19-2ED8-2391-839A-25B255F8DA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1258" y="597785"/>
            <a:ext cx="8568000" cy="489337"/>
          </a:xfrm>
        </p:spPr>
        <p:txBody>
          <a:bodyPr anchor="ctr">
            <a:normAutofit/>
          </a:bodyPr>
          <a:lstStyle/>
          <a:p>
            <a:r>
              <a:rPr lang="de-DE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3478925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C663150-AF03-6CCE-F5E2-0925E7FFF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66E78B-9FBF-83D9-B17E-832E572DE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0CB49C45-4836-934A-FD42-95E2FEE85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742" y="1087122"/>
            <a:ext cx="8568000" cy="3507500"/>
          </a:xfrm>
        </p:spPr>
        <p:txBody>
          <a:bodyPr/>
          <a:lstStyle/>
          <a:p>
            <a:endParaRPr lang="de-DE" dirty="0"/>
          </a:p>
          <a:p>
            <a:r>
              <a:rPr lang="de-DE" dirty="0"/>
              <a:t>Eigene Aufnahmen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EB2BC05-97A1-E263-7B67-6DC3597049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</p:spTree>
    <p:extLst>
      <p:ext uri="{BB962C8B-B14F-4D97-AF65-F5344CB8AC3E}">
        <p14:creationId xmlns:p14="http://schemas.microsoft.com/office/powerpoint/2010/main" val="3606157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81AA54E-E983-16AD-420E-A2CF2E848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89CF0B-EC13-F544-E846-0CE0F789A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8888E20A-A66C-06F8-1131-C6077AA1A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sz="2800" dirty="0">
                <a:solidFill>
                  <a:srgbClr val="FF0000"/>
                </a:solidFill>
              </a:rPr>
              <a:t>M</a:t>
            </a:r>
            <a:r>
              <a:rPr lang="de-DE" sz="2800" dirty="0"/>
              <a:t> </a:t>
            </a:r>
            <a:r>
              <a:rPr lang="de-DE" sz="2800" dirty="0" err="1"/>
              <a:t>edizinische</a:t>
            </a:r>
            <a:endParaRPr lang="de-DE" sz="2800" dirty="0"/>
          </a:p>
          <a:p>
            <a:r>
              <a:rPr lang="de-DE" sz="2800" dirty="0">
                <a:solidFill>
                  <a:srgbClr val="FF0000"/>
                </a:solidFill>
              </a:rPr>
              <a:t>E</a:t>
            </a:r>
            <a:r>
              <a:rPr lang="de-DE" sz="2800" dirty="0"/>
              <a:t> </a:t>
            </a:r>
            <a:r>
              <a:rPr lang="de-DE" sz="2800" dirty="0" err="1"/>
              <a:t>einrichtungen</a:t>
            </a:r>
            <a:r>
              <a:rPr lang="de-DE" sz="2800" dirty="0"/>
              <a:t> </a:t>
            </a:r>
          </a:p>
          <a:p>
            <a:r>
              <a:rPr lang="de-DE" sz="2800" dirty="0">
                <a:solidFill>
                  <a:srgbClr val="FF0000"/>
                </a:solidFill>
              </a:rPr>
              <a:t>D</a:t>
            </a:r>
            <a:r>
              <a:rPr lang="de-DE" sz="2800" dirty="0"/>
              <a:t> es </a:t>
            </a:r>
          </a:p>
          <a:p>
            <a:r>
              <a:rPr lang="de-DE" sz="2800" dirty="0">
                <a:solidFill>
                  <a:srgbClr val="FF0000"/>
                </a:solidFill>
              </a:rPr>
              <a:t>B</a:t>
            </a:r>
            <a:r>
              <a:rPr lang="de-DE" sz="2800" dirty="0"/>
              <a:t> </a:t>
            </a:r>
            <a:r>
              <a:rPr lang="de-DE" sz="2800" dirty="0" err="1"/>
              <a:t>ezirks</a:t>
            </a:r>
            <a:r>
              <a:rPr lang="de-DE" sz="2800" dirty="0"/>
              <a:t> </a:t>
            </a:r>
          </a:p>
          <a:p>
            <a:r>
              <a:rPr lang="de-DE" sz="2800" dirty="0">
                <a:solidFill>
                  <a:srgbClr val="FF0000"/>
                </a:solidFill>
              </a:rPr>
              <a:t>O</a:t>
            </a:r>
            <a:r>
              <a:rPr lang="de-DE" sz="2800" dirty="0"/>
              <a:t> </a:t>
            </a:r>
            <a:r>
              <a:rPr lang="de-DE" sz="2800" dirty="0" err="1"/>
              <a:t>berpfalz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77459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A94F7D1-4262-1AE0-8A99-B55E1AEC3A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88024" y="4773603"/>
            <a:ext cx="3284488" cy="3699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393A094-CF9F-369A-1D3E-0B2E4C756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6713" y="4767263"/>
            <a:ext cx="792088" cy="3699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S. </a:t>
            </a:r>
            <a:fld id="{D7EFD9E5-FB44-4C01-A2C2-48348664E7CC}" type="slidenum">
              <a:rPr lang="de-DE" smtClean="0"/>
              <a:pPr>
                <a:spcAft>
                  <a:spcPts val="600"/>
                </a:spcAft>
              </a:pPr>
              <a:t>3</a:t>
            </a:fld>
            <a:endParaRPr lang="de-DE"/>
          </a:p>
        </p:txBody>
      </p:sp>
      <p:pic>
        <p:nvPicPr>
          <p:cNvPr id="9" name="Inhaltsplatzhalter 8" descr="Ein Bild, das Himmel, draußen, Straße, Weg enthält.&#10;&#10;Automatisch generierte Beschreibung">
            <a:extLst>
              <a:ext uri="{FF2B5EF4-FFF2-40B4-BE49-F238E27FC236}">
                <a16:creationId xmlns:a16="http://schemas.microsoft.com/office/drawing/2014/main" id="{B632C9D7-2133-670E-651C-22D6CB9ABD8F}"/>
              </a:ext>
            </a:extLst>
          </p:cNvPr>
          <p:cNvPicPr>
            <a:picLocks noGrp="1" noChangeAspect="1"/>
          </p:cNvPicPr>
          <p:nvPr>
            <p:ph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4" b="23176"/>
          <a:stretch/>
        </p:blipFill>
        <p:spPr>
          <a:xfrm>
            <a:off x="279167" y="668709"/>
            <a:ext cx="8569633" cy="3943082"/>
          </a:xfrm>
          <a:noFill/>
        </p:spPr>
      </p:pic>
    </p:spTree>
    <p:extLst>
      <p:ext uri="{BB962C8B-B14F-4D97-AF65-F5344CB8AC3E}">
        <p14:creationId xmlns:p14="http://schemas.microsoft.com/office/powerpoint/2010/main" val="3220794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0EBDCAA-B948-D05E-202B-1D4663AC446C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788024" y="4773603"/>
            <a:ext cx="3284488" cy="3699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31D41C7-3606-9002-A65A-7D567DBBE2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056713" y="4767263"/>
            <a:ext cx="792088" cy="3699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S. </a:t>
            </a:r>
            <a:fld id="{D7EFD9E5-FB44-4C01-A2C2-48348664E7CC}" type="slidenum">
              <a:rPr lang="de-DE" smtClean="0"/>
              <a:pPr>
                <a:spcAft>
                  <a:spcPts val="600"/>
                </a:spcAft>
              </a:pPr>
              <a:t>4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06979B08-CB3E-816E-057F-29C2EEE16C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967525" y="692695"/>
            <a:ext cx="5208944" cy="3906708"/>
          </a:xfrm>
          <a:noFill/>
        </p:spPr>
      </p:pic>
    </p:spTree>
    <p:extLst>
      <p:ext uri="{BB962C8B-B14F-4D97-AF65-F5344CB8AC3E}">
        <p14:creationId xmlns:p14="http://schemas.microsoft.com/office/powerpoint/2010/main" val="2770879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AA4A12C-61DB-B271-16C7-2E358ADE791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82E89C-FD3A-652A-5191-09D24321B4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8" name="Bildplatzhalter 7" descr="Ein Bild, das draußen, Gebäude enthält.&#10;&#10;Automatisch generierte Beschreibung">
            <a:extLst>
              <a:ext uri="{FF2B5EF4-FFF2-40B4-BE49-F238E27FC236}">
                <a16:creationId xmlns:a16="http://schemas.microsoft.com/office/drawing/2014/main" id="{1E0A57B7-0082-9524-4D9A-9AA607D2CB7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06" b="196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3118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4292B8E-D23A-A6EF-D553-E133F417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74F9DA-EDDD-1A29-FD92-032914DA7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42F8941-9206-1060-051E-0DFBA639A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r>
              <a:rPr lang="de-DE" sz="2400" dirty="0"/>
              <a:t>Sachgebiet Medizinische Systeme</a:t>
            </a:r>
          </a:p>
          <a:p>
            <a:r>
              <a:rPr lang="de-DE" sz="2400" dirty="0"/>
              <a:t>Sachgebiet Verwaltungssysteme</a:t>
            </a:r>
          </a:p>
          <a:p>
            <a:r>
              <a:rPr lang="de-DE" sz="2400" dirty="0"/>
              <a:t>Sachgebiet Rechenzentrum</a:t>
            </a:r>
          </a:p>
          <a:p>
            <a:r>
              <a:rPr lang="de-DE" sz="2400" dirty="0"/>
              <a:t>Sachgebiet Support und Endgeräte </a:t>
            </a:r>
          </a:p>
          <a:p>
            <a:r>
              <a:rPr lang="de-DE" sz="2400" dirty="0"/>
              <a:t>Stabstelle Programmierung und Entwicklung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79477C2-5453-F24F-251C-76201408FF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Abteilung Informations- und Kommunikationstechnologie</a:t>
            </a:r>
          </a:p>
        </p:txBody>
      </p:sp>
    </p:spTree>
    <p:extLst>
      <p:ext uri="{BB962C8B-B14F-4D97-AF65-F5344CB8AC3E}">
        <p14:creationId xmlns:p14="http://schemas.microsoft.com/office/powerpoint/2010/main" val="2415727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E7BFF25-2886-DE6D-F957-9A89DAC06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47F5BF-62AB-98D6-1C06-3D0215A93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S. </a:t>
            </a:r>
            <a:fld id="{D7EFD9E5-FB44-4C01-A2C2-48348664E7CC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68EED58-D922-845F-C8AD-DD032AA21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dirty="0"/>
          </a:p>
          <a:p>
            <a:r>
              <a:rPr lang="de-DE" dirty="0"/>
              <a:t>Grundlagen:</a:t>
            </a:r>
          </a:p>
          <a:p>
            <a:r>
              <a:rPr lang="de-DE" dirty="0"/>
              <a:t>	- ICMP</a:t>
            </a:r>
          </a:p>
          <a:p>
            <a:r>
              <a:rPr lang="de-DE" dirty="0"/>
              <a:t>	- Polling</a:t>
            </a:r>
          </a:p>
          <a:p>
            <a:r>
              <a:rPr lang="de-DE" dirty="0"/>
              <a:t>Dienste: </a:t>
            </a:r>
          </a:p>
          <a:p>
            <a:r>
              <a:rPr lang="de-DE" dirty="0"/>
              <a:t>	- Visualisierung von Daten								</a:t>
            </a:r>
          </a:p>
          <a:p>
            <a:pPr marL="1367948" lvl="4" indent="-285750">
              <a:buFont typeface="Arial" panose="020B0604020202020204" pitchFamily="34" charset="0"/>
              <a:buChar char="•"/>
            </a:pPr>
            <a:r>
              <a:rPr lang="de-DE" dirty="0"/>
              <a:t>Web Konsole	</a:t>
            </a:r>
          </a:p>
          <a:p>
            <a:pPr marL="1367948" lvl="4" indent="-285750">
              <a:buFont typeface="Arial" panose="020B0604020202020204" pitchFamily="34" charset="0"/>
              <a:buChar char="•"/>
            </a:pPr>
            <a:r>
              <a:rPr lang="de-DE" dirty="0"/>
              <a:t>Reports</a:t>
            </a:r>
          </a:p>
          <a:p>
            <a:r>
              <a:rPr lang="de-DE" dirty="0"/>
              <a:t>	- Benachrichtigungen</a:t>
            </a:r>
          </a:p>
          <a:p>
            <a:r>
              <a:rPr lang="de-DE" dirty="0"/>
              <a:t>	-</a:t>
            </a:r>
            <a:r>
              <a:rPr lang="de-DE" dirty="0" err="1"/>
              <a:t>Thresholding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4F2D9DC-6781-3C3F-8DA7-E75DA08C42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OpenNMS</a:t>
            </a:r>
            <a:r>
              <a:rPr lang="de-DE" dirty="0"/>
              <a:t> Horizon: Überwachung von IT-Netzwerken</a:t>
            </a:r>
          </a:p>
        </p:txBody>
      </p:sp>
    </p:spTree>
    <p:extLst>
      <p:ext uri="{BB962C8B-B14F-4D97-AF65-F5344CB8AC3E}">
        <p14:creationId xmlns:p14="http://schemas.microsoft.com/office/powerpoint/2010/main" val="1454798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A41857-ECF3-DB72-91FD-62F7EBA809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88024" y="4773603"/>
            <a:ext cx="3284488" cy="3699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24.01.2023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BB5159-A7CA-7C8E-B8E9-AB7BE0F70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6713" y="4773599"/>
            <a:ext cx="792088" cy="3699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S. </a:t>
            </a:r>
            <a:fld id="{D7EFD9E5-FB44-4C01-A2C2-48348664E7CC}" type="slidenum">
              <a:rPr lang="de-DE" smtClean="0"/>
              <a:pPr>
                <a:spcAft>
                  <a:spcPts val="600"/>
                </a:spcAft>
              </a:pPr>
              <a:t>8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8FD76A4-E9A4-BA12-561D-D1C40AF5F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1758" y="1117378"/>
            <a:ext cx="4987042" cy="2406248"/>
          </a:xfrm>
          <a:prstGeom prst="rect">
            <a:avLst/>
          </a:prstGeom>
          <a:noFill/>
        </p:spPr>
      </p:pic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E0D3E95-EB32-F6A4-181B-E3015967A8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0805" y="1023974"/>
            <a:ext cx="3385012" cy="3564000"/>
          </a:xfrm>
        </p:spPr>
        <p:txBody>
          <a:bodyPr>
            <a:normAutofit/>
          </a:bodyPr>
          <a:lstStyle/>
          <a:p>
            <a:endParaRPr lang="de-DE" dirty="0"/>
          </a:p>
          <a:p>
            <a:r>
              <a:rPr lang="de-DE" dirty="0"/>
              <a:t>Ist-Zustand der Serverüberwachung darstellen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>
              <a:buFont typeface="Symbol" panose="05050102010706020507" pitchFamily="18" charset="2"/>
              <a:buChar char="Þ"/>
            </a:pPr>
            <a:r>
              <a:rPr lang="de-DE" dirty="0"/>
              <a:t>75 von 217 Servern bereits durch </a:t>
            </a:r>
            <a:r>
              <a:rPr lang="de-DE" dirty="0" err="1"/>
              <a:t>OpenNMS</a:t>
            </a:r>
            <a:r>
              <a:rPr lang="de-DE" dirty="0"/>
              <a:t> Horizon überwacht</a:t>
            </a:r>
          </a:p>
          <a:p>
            <a:pPr>
              <a:buFont typeface="Symbol" panose="05050102010706020507" pitchFamily="18" charset="2"/>
              <a:buChar char="Þ"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Ergebnisübergabe an Sachgebiete</a:t>
            </a:r>
          </a:p>
          <a:p>
            <a:pPr>
              <a:buFont typeface="Symbol" panose="05050102010706020507" pitchFamily="18" charset="2"/>
              <a:buChar char="Þ"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>
              <a:buFont typeface="Symbol" panose="05050102010706020507" pitchFamily="18" charset="2"/>
              <a:buChar char="Þ"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F71293B-83C2-FE0B-21C1-8CF73595BB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1258" y="597785"/>
            <a:ext cx="8567542" cy="489337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de-DE" dirty="0"/>
              <a:t>Meine Hauptaufgabe: Erweiterung der Serverüberwachung</a:t>
            </a:r>
          </a:p>
        </p:txBody>
      </p:sp>
    </p:spTree>
    <p:extLst>
      <p:ext uri="{BB962C8B-B14F-4D97-AF65-F5344CB8AC3E}">
        <p14:creationId xmlns:p14="http://schemas.microsoft.com/office/powerpoint/2010/main" val="2974869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86D51B3-8B90-4676-E3D5-5B31158474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88024" y="4773603"/>
            <a:ext cx="3284488" cy="369901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24.01.2023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22F6A8F-28AE-25B7-18D1-69552A0E1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6713" y="4767263"/>
            <a:ext cx="792088" cy="3699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S. </a:t>
            </a:r>
            <a:fld id="{D7EFD9E5-FB44-4C01-A2C2-48348664E7CC}" type="slidenum">
              <a:rPr lang="de-DE" smtClean="0"/>
              <a:pPr>
                <a:spcAft>
                  <a:spcPts val="600"/>
                </a:spcAft>
              </a:pPr>
              <a:t>9</a:t>
            </a:fld>
            <a:endParaRPr lang="de-DE"/>
          </a:p>
        </p:txBody>
      </p:sp>
      <p:pic>
        <p:nvPicPr>
          <p:cNvPr id="9" name="Inhaltsplatzhalter 8" descr="Ein Bild, das draußen, Himmel, Baum, Haus enthält.&#10;&#10;Automatisch generierte Beschreibung">
            <a:extLst>
              <a:ext uri="{FF2B5EF4-FFF2-40B4-BE49-F238E27FC236}">
                <a16:creationId xmlns:a16="http://schemas.microsoft.com/office/drawing/2014/main" id="{9B97FAA0-7BB7-9BA1-7818-12AE8B2D6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5" b="30012"/>
          <a:stretch/>
        </p:blipFill>
        <p:spPr>
          <a:xfrm>
            <a:off x="279167" y="1036558"/>
            <a:ext cx="8568000" cy="3507500"/>
          </a:xfrm>
          <a:noFill/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1A30CDEA-D97A-12EB-9E5D-510412AFD6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1258" y="597785"/>
            <a:ext cx="8568000" cy="489337"/>
          </a:xfrm>
        </p:spPr>
        <p:txBody>
          <a:bodyPr anchor="ctr">
            <a:normAutofit/>
          </a:bodyPr>
          <a:lstStyle/>
          <a:p>
            <a:r>
              <a:rPr lang="de-DE" dirty="0"/>
              <a:t>Weitere Aufgaben</a:t>
            </a:r>
          </a:p>
        </p:txBody>
      </p:sp>
    </p:spTree>
    <p:extLst>
      <p:ext uri="{BB962C8B-B14F-4D97-AF65-F5344CB8AC3E}">
        <p14:creationId xmlns:p14="http://schemas.microsoft.com/office/powerpoint/2010/main" val="3738924593"/>
      </p:ext>
    </p:extLst>
  </p:cSld>
  <p:clrMapOvr>
    <a:masterClrMapping/>
  </p:clrMapOvr>
</p:sld>
</file>

<file path=ppt/theme/theme1.xml><?xml version="1.0" encoding="utf-8"?>
<a:theme xmlns:a="http://schemas.openxmlformats.org/drawingml/2006/main" name="OTH_PPT_16x9">
  <a:themeElements>
    <a:clrScheme name="OTH Regensburg Farben">
      <a:dk1>
        <a:sysClr val="windowText" lastClr="000000"/>
      </a:dk1>
      <a:lt1>
        <a:sysClr val="window" lastClr="FFFFFF"/>
      </a:lt1>
      <a:dk2>
        <a:srgbClr val="FFED00"/>
      </a:dk2>
      <a:lt2>
        <a:srgbClr val="D5D2C2"/>
      </a:lt2>
      <a:accent1>
        <a:srgbClr val="EF7D00"/>
      </a:accent1>
      <a:accent2>
        <a:srgbClr val="C22E0C"/>
      </a:accent2>
      <a:accent3>
        <a:srgbClr val="831F82"/>
      </a:accent3>
      <a:accent4>
        <a:srgbClr val="164194"/>
      </a:accent4>
      <a:accent5>
        <a:srgbClr val="009BAC"/>
      </a:accent5>
      <a:accent6>
        <a:srgbClr val="008C49"/>
      </a:accent6>
      <a:hlink>
        <a:srgbClr val="5F5F5F"/>
      </a:hlink>
      <a:folHlink>
        <a:srgbClr val="5F5F5F"/>
      </a:folHlink>
    </a:clrScheme>
    <a:fontScheme name="OTH Standard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TH_PowerPoint_16x9_Vorschlag_pepig.potx" id="{43620CFC-C386-4CA8-B9E6-5EEE78A9B3C3}" vid="{E10F38B3-65C0-4F3B-89E5-411266422D7E}"/>
    </a:ext>
  </a:extLst>
</a:theme>
</file>

<file path=ppt/theme/theme2.xml><?xml version="1.0" encoding="utf-8"?>
<a:theme xmlns:a="http://schemas.openxmlformats.org/drawingml/2006/main" name="1_OTH_PPT_16x9">
  <a:themeElements>
    <a:clrScheme name="OTH Regensburg Farben">
      <a:dk1>
        <a:sysClr val="windowText" lastClr="000000"/>
      </a:dk1>
      <a:lt1>
        <a:sysClr val="window" lastClr="FFFFFF"/>
      </a:lt1>
      <a:dk2>
        <a:srgbClr val="FFED00"/>
      </a:dk2>
      <a:lt2>
        <a:srgbClr val="D5D2C2"/>
      </a:lt2>
      <a:accent1>
        <a:srgbClr val="EF7D00"/>
      </a:accent1>
      <a:accent2>
        <a:srgbClr val="C22E0C"/>
      </a:accent2>
      <a:accent3>
        <a:srgbClr val="831F82"/>
      </a:accent3>
      <a:accent4>
        <a:srgbClr val="164194"/>
      </a:accent4>
      <a:accent5>
        <a:srgbClr val="009BAC"/>
      </a:accent5>
      <a:accent6>
        <a:srgbClr val="008C49"/>
      </a:accent6>
      <a:hlink>
        <a:srgbClr val="5F5F5F"/>
      </a:hlink>
      <a:folHlink>
        <a:srgbClr val="5F5F5F"/>
      </a:folHlink>
    </a:clrScheme>
    <a:fontScheme name="OTH Standard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TH_PowerPoint_16x9_Vorschlag_pepig.potx" id="{43620CFC-C386-4CA8-B9E6-5EEE78A9B3C3}" vid="{E10F38B3-65C0-4F3B-89E5-411266422D7E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TH Regensburg Farben">
    <a:dk1>
      <a:sysClr val="windowText" lastClr="000000"/>
    </a:dk1>
    <a:lt1>
      <a:sysClr val="window" lastClr="FFFFFF"/>
    </a:lt1>
    <a:dk2>
      <a:srgbClr val="FFED00"/>
    </a:dk2>
    <a:lt2>
      <a:srgbClr val="D5D2C2"/>
    </a:lt2>
    <a:accent1>
      <a:srgbClr val="EF7D00"/>
    </a:accent1>
    <a:accent2>
      <a:srgbClr val="C22E0C"/>
    </a:accent2>
    <a:accent3>
      <a:srgbClr val="831F82"/>
    </a:accent3>
    <a:accent4>
      <a:srgbClr val="164194"/>
    </a:accent4>
    <a:accent5>
      <a:srgbClr val="009BAC"/>
    </a:accent5>
    <a:accent6>
      <a:srgbClr val="008C49"/>
    </a:accent6>
    <a:hlink>
      <a:srgbClr val="5F5F5F"/>
    </a:hlink>
    <a:folHlink>
      <a:srgbClr val="5F5F5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55f9cb7-2852-4f48-a97c-cddbb4b1d084">
      <UserInfo>
        <DisplayName>Celine Beer</DisplayName>
        <AccountId>13227</AccountId>
        <AccountType/>
      </UserInfo>
      <UserInfo>
        <DisplayName>Cheryl Heinz</DisplayName>
        <AccountId>13234</AccountId>
        <AccountType/>
      </UserInfo>
      <UserInfo>
        <DisplayName>Emma Kelch</DisplayName>
        <AccountId>11798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DC6390AE56B35438C65966F635EAD35" ma:contentTypeVersion="2" ma:contentTypeDescription="Ein neues Dokument erstellen." ma:contentTypeScope="" ma:versionID="f5b45dfdcb59d069e5a5c7927525a6ec">
  <xsd:schema xmlns:xsd="http://www.w3.org/2001/XMLSchema" xmlns:xs="http://www.w3.org/2001/XMLSchema" xmlns:p="http://schemas.microsoft.com/office/2006/metadata/properties" xmlns:ns2="e55f9cb7-2852-4f48-a97c-cddbb4b1d084" targetNamespace="http://schemas.microsoft.com/office/2006/metadata/properties" ma:root="true" ma:fieldsID="a41292f6693d375895f1aa523a6e8d26" ns2:_="">
    <xsd:import namespace="e55f9cb7-2852-4f48-a97c-cddbb4b1d08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5f9cb7-2852-4f48-a97c-cddbb4b1d08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65AD01-48E5-4010-AD48-B7D7CFBD789F}">
  <ds:schemaRefs>
    <ds:schemaRef ds:uri="http://schemas.microsoft.com/office/2006/metadata/properties"/>
    <ds:schemaRef ds:uri="http://schemas.microsoft.com/office/infopath/2007/PartnerControls"/>
    <ds:schemaRef ds:uri="e55f9cb7-2852-4f48-a97c-cddbb4b1d084"/>
  </ds:schemaRefs>
</ds:datastoreItem>
</file>

<file path=customXml/itemProps2.xml><?xml version="1.0" encoding="utf-8"?>
<ds:datastoreItem xmlns:ds="http://schemas.openxmlformats.org/officeDocument/2006/customXml" ds:itemID="{20CAF0C3-C893-4631-969E-805C1C12F17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BE274DE-F57E-441E-A154-5DA4425AB0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5f9cb7-2852-4f48-a97c-cddbb4b1d08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OTH_PPT_16x9</Template>
  <TotalTime>0</TotalTime>
  <Words>188</Words>
  <Application>Microsoft Office PowerPoint</Application>
  <PresentationFormat>Bildschirmpräsentation (16:9)</PresentationFormat>
  <Paragraphs>77</Paragraphs>
  <Slides>11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11</vt:i4>
      </vt:variant>
    </vt:vector>
  </HeadingPairs>
  <TitlesOfParts>
    <vt:vector size="18" baseType="lpstr">
      <vt:lpstr>Arial</vt:lpstr>
      <vt:lpstr>Calibri</vt:lpstr>
      <vt:lpstr>Lucida Sans</vt:lpstr>
      <vt:lpstr>Symbol</vt:lpstr>
      <vt:lpstr>Wingdings</vt:lpstr>
      <vt:lpstr>OTH_PPT_16x9</vt:lpstr>
      <vt:lpstr>1_OTH_PPT_16x9</vt:lpstr>
      <vt:lpstr>Vorstellung von OpenNMS Horizon und meiner Arbeit mit dieser Software im Rahmen meines Praktikums bei den Medizinischen Einrichtungen des Bezirks Oberpfalz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pepig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dsfa</dc:title>
  <dc:creator>pepig Gabriele Thanner</dc:creator>
  <cp:lastModifiedBy>Magnus Jachnik</cp:lastModifiedBy>
  <cp:revision>59</cp:revision>
  <dcterms:created xsi:type="dcterms:W3CDTF">2016-03-30T09:52:44Z</dcterms:created>
  <dcterms:modified xsi:type="dcterms:W3CDTF">2024-01-16T18:26:01Z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0x0101003DC6390AE56B35438C65966F635EAD35</vt:lpwstr>
  </property>
</Properties>
</file>

<file path=docProps/thumbnail.jpeg>
</file>